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0" r:id="rId4"/>
    <p:sldId id="268" r:id="rId5"/>
    <p:sldId id="272" r:id="rId6"/>
    <p:sldId id="273" r:id="rId7"/>
    <p:sldId id="275" r:id="rId8"/>
    <p:sldId id="279" r:id="rId9"/>
    <p:sldId id="281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ADBC-9E23-4F17-9493-287523451117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B08-B412-4340-AD0A-355C93E6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ADBC-9E23-4F17-9493-287523451117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B08-B412-4340-AD0A-355C93E6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ADBC-9E23-4F17-9493-287523451117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B08-B412-4340-AD0A-355C93E6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ADBC-9E23-4F17-9493-287523451117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B08-B412-4340-AD0A-355C93E6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ADBC-9E23-4F17-9493-287523451117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B08-B412-4340-AD0A-355C93E6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ADBC-9E23-4F17-9493-287523451117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B08-B412-4340-AD0A-355C93E6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ADBC-9E23-4F17-9493-287523451117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B08-B412-4340-AD0A-355C93E6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ADBC-9E23-4F17-9493-287523451117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B08-B412-4340-AD0A-355C93E6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ADBC-9E23-4F17-9493-287523451117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B08-B412-4340-AD0A-355C93E6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ADBC-9E23-4F17-9493-287523451117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B08-B412-4340-AD0A-355C93E6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1ADBC-9E23-4F17-9493-287523451117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CAB08-B412-4340-AD0A-355C93E6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1ADBC-9E23-4F17-9493-287523451117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CAB08-B412-4340-AD0A-355C93E655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/>
          <p:nvPr/>
        </p:nvSpPr>
        <p:spPr>
          <a:xfrm>
            <a:off x="214283" y="1447778"/>
            <a:ext cx="1357322" cy="3429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66"/>
              </a:gs>
            </a:gsLst>
            <a:lin ang="5400000" scaled="1"/>
            <a:tileRect/>
          </a:gradFill>
          <a:ln w="57150" cap="flat" cmpd="thickThin">
            <a:solidFill>
              <a:srgbClr val="66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NỘI</a:t>
            </a:r>
          </a:p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DUNG</a:t>
            </a:r>
          </a:p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</a:p>
          <a:p>
            <a:pPr algn="ctr" eaLnBrk="0" hangingPunct="0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 </a:t>
            </a:r>
          </a:p>
        </p:txBody>
      </p:sp>
      <p:sp>
        <p:nvSpPr>
          <p:cNvPr id="51203" name="AutoShape 3"/>
          <p:cNvSpPr/>
          <p:nvPr/>
        </p:nvSpPr>
        <p:spPr>
          <a:xfrm>
            <a:off x="2286061" y="4267178"/>
            <a:ext cx="6643657" cy="1371600"/>
          </a:xfrm>
          <a:prstGeom prst="flowChartAlternateProcess">
            <a:avLst/>
          </a:prstGeom>
          <a:gradFill rotWithShape="1">
            <a:gsLst>
              <a:gs pos="0">
                <a:srgbClr val="FF99FF"/>
              </a:gs>
              <a:gs pos="100000">
                <a:srgbClr val="FFFFFF"/>
              </a:gs>
            </a:gsLst>
            <a:lin ang="5400000" scaled="1"/>
            <a:tileRect/>
          </a:gradFill>
          <a:ln w="76200" cap="flat" cmpd="tri">
            <a:solidFill>
              <a:srgbClr val="CC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204" name="AutoShape 4"/>
          <p:cNvSpPr/>
          <p:nvPr/>
        </p:nvSpPr>
        <p:spPr>
          <a:xfrm>
            <a:off x="2228908" y="914378"/>
            <a:ext cx="6772248" cy="1219200"/>
          </a:xfrm>
          <a:prstGeom prst="flowChartAlternateProcess">
            <a:avLst/>
          </a:prstGeom>
          <a:gradFill rotWithShape="1">
            <a:gsLst>
              <a:gs pos="0">
                <a:srgbClr val="FFFFCC"/>
              </a:gs>
              <a:gs pos="100000">
                <a:srgbClr val="99CC00"/>
              </a:gs>
            </a:gsLst>
            <a:lin ang="5400000" scaled="1"/>
            <a:tileRect/>
          </a:gradFill>
          <a:ln w="76200" cap="flat" cmpd="tri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1.Khái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/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205" name="AutoShape 5"/>
          <p:cNvSpPr/>
          <p:nvPr/>
        </p:nvSpPr>
        <p:spPr>
          <a:xfrm>
            <a:off x="2286060" y="2590778"/>
            <a:ext cx="6643658" cy="1327150"/>
          </a:xfrm>
          <a:prstGeom prst="flowChartAlternateProcess">
            <a:avLst/>
          </a:prstGeom>
          <a:gradFill rotWithShape="1">
            <a:gsLst>
              <a:gs pos="0">
                <a:srgbClr val="99CCFF"/>
              </a:gs>
              <a:gs pos="100000">
                <a:srgbClr val="FFFFFF"/>
              </a:gs>
            </a:gsLst>
            <a:lin ang="5400000" scaled="1"/>
            <a:tileRect/>
          </a:gradFill>
          <a:ln w="57150" cap="flat" cmpd="thickThin">
            <a:solidFill>
              <a:srgbClr val="9900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2.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hangingPunct="0"/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zh-CN" sz="2400" b="1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0" hangingPunct="0"/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34" name="Line 6"/>
          <p:cNvSpPr/>
          <p:nvPr/>
        </p:nvSpPr>
        <p:spPr>
          <a:xfrm>
            <a:off x="1657409" y="3505178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51207" name="Line 7"/>
          <p:cNvSpPr/>
          <p:nvPr/>
        </p:nvSpPr>
        <p:spPr>
          <a:xfrm flipV="1">
            <a:off x="1657409" y="1352528"/>
            <a:ext cx="525066" cy="1847850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51208" name="Line 8"/>
          <p:cNvSpPr/>
          <p:nvPr/>
        </p:nvSpPr>
        <p:spPr>
          <a:xfrm flipV="1">
            <a:off x="1657409" y="3171805"/>
            <a:ext cx="628650" cy="17463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51209" name="Line 9"/>
          <p:cNvSpPr/>
          <p:nvPr/>
        </p:nvSpPr>
        <p:spPr>
          <a:xfrm>
            <a:off x="1657409" y="3200378"/>
            <a:ext cx="610791" cy="1785938"/>
          </a:xfrm>
          <a:prstGeom prst="line">
            <a:avLst/>
          </a:prstGeom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785786" y="142852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 2: CUNG CẦU TRONG KINH TẾ THỊ TRƯỜNG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14348" y="571480"/>
            <a:ext cx="7286644" cy="334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Vận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sưu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tầm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tin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vụ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thiết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sẻ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hưởng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vụ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dịp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8 mẹo khi mua đồ ăn ở siêu thị giúp tiết kiệm được kha khá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8 mẹo khi mua đồ ăn ở siêu thị giúp tiết kiệm được kha khá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8 mẹo khi mua đồ ăn ở siêu thị giúp tiết kiệm được kha khá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7224" y="35716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Hãy</a:t>
            </a:r>
            <a:r>
              <a:rPr lang="en-US" dirty="0"/>
              <a:t> qua </a:t>
            </a:r>
            <a:r>
              <a:rPr lang="en-US" dirty="0" err="1"/>
              <a:t>sát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,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</a:t>
            </a:r>
            <a:r>
              <a:rPr lang="en-US" dirty="0" err="1"/>
              <a:t>đích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 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3D8794DB-10E3-832E-E0B0-8D3BFE1BE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1133475"/>
            <a:ext cx="6896100" cy="459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ntent Placeholder 10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593" y="3977640"/>
            <a:ext cx="2030477" cy="265167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8" descr="ch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357430"/>
            <a:ext cx="4007102" cy="398167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AutoShape 3">
            <a:extLst>
              <a:ext uri="{FF2B5EF4-FFF2-40B4-BE49-F238E27FC236}">
                <a16:creationId xmlns:a16="http://schemas.microsoft.com/office/drawing/2014/main" id="{147E2B58-44DD-F2E3-761F-12CA65456314}"/>
              </a:ext>
            </a:extLst>
          </p:cNvPr>
          <p:cNvSpPr/>
          <p:nvPr/>
        </p:nvSpPr>
        <p:spPr>
          <a:xfrm>
            <a:off x="642910" y="214290"/>
            <a:ext cx="6557864" cy="645796"/>
          </a:xfrm>
          <a:prstGeom prst="flowChartAlternateProcess">
            <a:avLst/>
          </a:prstGeom>
          <a:solidFill>
            <a:srgbClr val="FFFFFF"/>
          </a:solidFill>
          <a:ln w="76200" cap="flat" cmpd="tri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Khái niệm cầu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472" y="928670"/>
            <a:ext cx="8215370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Cầu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hóa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dịch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vụ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tiêu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dùng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khả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mua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sẵn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sàng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mua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mức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giá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nhau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thời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gian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nhất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solidFill>
                <a:srgbClr val="000000"/>
              </a:solidFill>
              <a:ea typeface="Times New Roman"/>
              <a:cs typeface="Arial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66304145-05F2-A920-5A3C-C488436B1B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2357429"/>
            <a:ext cx="4036247" cy="39816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214290"/>
            <a:ext cx="857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</a:t>
            </a:r>
            <a:r>
              <a:rPr kumimoji="0" lang="en-US" sz="20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hưởng</a:t>
            </a: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endParaRPr kumimoji="0" lang="en-US" sz="2000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71472" y="1000108"/>
            <a:ext cx="842965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hưởng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vụ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thuộc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vụ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Ngoài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còn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hưởng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vụ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nhập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đoán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quán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hiếu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US" sz="3000" b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ù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</a:t>
            </a:r>
            <a:r>
              <a:rPr lang="en-US" sz="30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Dân</a:t>
            </a: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sieut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8670"/>
            <a:ext cx="4191000" cy="4000528"/>
          </a:xfrm>
          <a:prstGeom prst="rect">
            <a:avLst/>
          </a:prstGeom>
          <a:noFill/>
          <a:ln w="19050">
            <a:solidFill>
              <a:srgbClr val="66FF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nha_kh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529" y="928670"/>
            <a:ext cx="4267200" cy="4000527"/>
          </a:xfrm>
          <a:prstGeom prst="rect">
            <a:avLst/>
          </a:prstGeom>
          <a:solidFill>
            <a:srgbClr val="66FF66"/>
          </a:solidFill>
          <a:ln w="12700">
            <a:solidFill>
              <a:srgbClr val="66FF66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42845" y="5000636"/>
            <a:ext cx="428628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6248" y="5000636"/>
            <a:ext cx="44958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5477" cy="45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8596886" y="6356645"/>
            <a:ext cx="547113" cy="501354"/>
            <a:chOff x="0" y="3166"/>
            <a:chExt cx="1260" cy="1154"/>
          </a:xfrm>
        </p:grpSpPr>
        <p:sp>
          <p:nvSpPr>
            <p:cNvPr id="14" name="AutoShape 8"/>
            <p:cNvSpPr>
              <a:spLocks noChangeAspect="1" noChangeArrowheads="1" noTextEdit="1"/>
            </p:cNvSpPr>
            <p:nvPr/>
          </p:nvSpPr>
          <p:spPr bwMode="auto">
            <a:xfrm>
              <a:off x="0" y="3166"/>
              <a:ext cx="1260" cy="1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77" y="3166"/>
              <a:ext cx="1018" cy="1111"/>
              <a:chOff x="177" y="3166"/>
              <a:chExt cx="1018" cy="1111"/>
            </a:xfrm>
          </p:grpSpPr>
          <p:sp>
            <p:nvSpPr>
              <p:cNvPr id="149" name="Freeform 10"/>
              <p:cNvSpPr>
                <a:spLocks/>
              </p:cNvSpPr>
              <p:nvPr/>
            </p:nvSpPr>
            <p:spPr bwMode="auto">
              <a:xfrm>
                <a:off x="450" y="3310"/>
                <a:ext cx="445" cy="445"/>
              </a:xfrm>
              <a:custGeom>
                <a:avLst/>
                <a:gdLst>
                  <a:gd name="T0" fmla="*/ 1 w 889"/>
                  <a:gd name="T1" fmla="*/ 1 h 890"/>
                  <a:gd name="T2" fmla="*/ 1 w 889"/>
                  <a:gd name="T3" fmla="*/ 1 h 890"/>
                  <a:gd name="T4" fmla="*/ 1 w 889"/>
                  <a:gd name="T5" fmla="*/ 1 h 890"/>
                  <a:gd name="T6" fmla="*/ 1 w 889"/>
                  <a:gd name="T7" fmla="*/ 1 h 890"/>
                  <a:gd name="T8" fmla="*/ 1 w 889"/>
                  <a:gd name="T9" fmla="*/ 1 h 890"/>
                  <a:gd name="T10" fmla="*/ 1 w 889"/>
                  <a:gd name="T11" fmla="*/ 1 h 890"/>
                  <a:gd name="T12" fmla="*/ 1 w 889"/>
                  <a:gd name="T13" fmla="*/ 1 h 890"/>
                  <a:gd name="T14" fmla="*/ 1 w 889"/>
                  <a:gd name="T15" fmla="*/ 1 h 890"/>
                  <a:gd name="T16" fmla="*/ 1 w 889"/>
                  <a:gd name="T17" fmla="*/ 1 h 890"/>
                  <a:gd name="T18" fmla="*/ 1 w 889"/>
                  <a:gd name="T19" fmla="*/ 1 h 890"/>
                  <a:gd name="T20" fmla="*/ 1 w 889"/>
                  <a:gd name="T21" fmla="*/ 1 h 890"/>
                  <a:gd name="T22" fmla="*/ 1 w 889"/>
                  <a:gd name="T23" fmla="*/ 1 h 890"/>
                  <a:gd name="T24" fmla="*/ 1 w 889"/>
                  <a:gd name="T25" fmla="*/ 1 h 890"/>
                  <a:gd name="T26" fmla="*/ 1 w 889"/>
                  <a:gd name="T27" fmla="*/ 1 h 890"/>
                  <a:gd name="T28" fmla="*/ 1 w 889"/>
                  <a:gd name="T29" fmla="*/ 1 h 890"/>
                  <a:gd name="T30" fmla="*/ 1 w 889"/>
                  <a:gd name="T31" fmla="*/ 1 h 890"/>
                  <a:gd name="T32" fmla="*/ 1 w 889"/>
                  <a:gd name="T33" fmla="*/ 1 h 890"/>
                  <a:gd name="T34" fmla="*/ 1 w 889"/>
                  <a:gd name="T35" fmla="*/ 1 h 890"/>
                  <a:gd name="T36" fmla="*/ 1 w 889"/>
                  <a:gd name="T37" fmla="*/ 1 h 890"/>
                  <a:gd name="T38" fmla="*/ 1 w 889"/>
                  <a:gd name="T39" fmla="*/ 1 h 890"/>
                  <a:gd name="T40" fmla="*/ 1 w 889"/>
                  <a:gd name="T41" fmla="*/ 1 h 890"/>
                  <a:gd name="T42" fmla="*/ 1 w 889"/>
                  <a:gd name="T43" fmla="*/ 1 h 890"/>
                  <a:gd name="T44" fmla="*/ 1 w 889"/>
                  <a:gd name="T45" fmla="*/ 1 h 890"/>
                  <a:gd name="T46" fmla="*/ 1 w 889"/>
                  <a:gd name="T47" fmla="*/ 1 h 890"/>
                  <a:gd name="T48" fmla="*/ 1 w 889"/>
                  <a:gd name="T49" fmla="*/ 1 h 890"/>
                  <a:gd name="T50" fmla="*/ 1 w 889"/>
                  <a:gd name="T51" fmla="*/ 1 h 890"/>
                  <a:gd name="T52" fmla="*/ 1 w 889"/>
                  <a:gd name="T53" fmla="*/ 1 h 890"/>
                  <a:gd name="T54" fmla="*/ 1 w 889"/>
                  <a:gd name="T55" fmla="*/ 1 h 890"/>
                  <a:gd name="T56" fmla="*/ 1 w 889"/>
                  <a:gd name="T57" fmla="*/ 1 h 890"/>
                  <a:gd name="T58" fmla="*/ 1 w 889"/>
                  <a:gd name="T59" fmla="*/ 1 h 890"/>
                  <a:gd name="T60" fmla="*/ 1 w 889"/>
                  <a:gd name="T61" fmla="*/ 1 h 890"/>
                  <a:gd name="T62" fmla="*/ 1 w 889"/>
                  <a:gd name="T63" fmla="*/ 1 h 89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89"/>
                  <a:gd name="T97" fmla="*/ 0 h 890"/>
                  <a:gd name="T98" fmla="*/ 889 w 889"/>
                  <a:gd name="T99" fmla="*/ 890 h 89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89" h="890">
                    <a:moveTo>
                      <a:pt x="445" y="890"/>
                    </a:moveTo>
                    <a:lnTo>
                      <a:pt x="490" y="887"/>
                    </a:lnTo>
                    <a:lnTo>
                      <a:pt x="535" y="880"/>
                    </a:lnTo>
                    <a:lnTo>
                      <a:pt x="577" y="870"/>
                    </a:lnTo>
                    <a:lnTo>
                      <a:pt x="618" y="855"/>
                    </a:lnTo>
                    <a:lnTo>
                      <a:pt x="657" y="835"/>
                    </a:lnTo>
                    <a:lnTo>
                      <a:pt x="694" y="814"/>
                    </a:lnTo>
                    <a:lnTo>
                      <a:pt x="727" y="788"/>
                    </a:lnTo>
                    <a:lnTo>
                      <a:pt x="759" y="759"/>
                    </a:lnTo>
                    <a:lnTo>
                      <a:pt x="788" y="727"/>
                    </a:lnTo>
                    <a:lnTo>
                      <a:pt x="813" y="694"/>
                    </a:lnTo>
                    <a:lnTo>
                      <a:pt x="835" y="657"/>
                    </a:lnTo>
                    <a:lnTo>
                      <a:pt x="855" y="618"/>
                    </a:lnTo>
                    <a:lnTo>
                      <a:pt x="870" y="577"/>
                    </a:lnTo>
                    <a:lnTo>
                      <a:pt x="880" y="535"/>
                    </a:lnTo>
                    <a:lnTo>
                      <a:pt x="887" y="490"/>
                    </a:lnTo>
                    <a:lnTo>
                      <a:pt x="889" y="445"/>
                    </a:lnTo>
                    <a:lnTo>
                      <a:pt x="887" y="400"/>
                    </a:lnTo>
                    <a:lnTo>
                      <a:pt x="880" y="355"/>
                    </a:lnTo>
                    <a:lnTo>
                      <a:pt x="870" y="312"/>
                    </a:lnTo>
                    <a:lnTo>
                      <a:pt x="855" y="272"/>
                    </a:lnTo>
                    <a:lnTo>
                      <a:pt x="835" y="233"/>
                    </a:lnTo>
                    <a:lnTo>
                      <a:pt x="813" y="196"/>
                    </a:lnTo>
                    <a:lnTo>
                      <a:pt x="788" y="163"/>
                    </a:lnTo>
                    <a:lnTo>
                      <a:pt x="759" y="130"/>
                    </a:lnTo>
                    <a:lnTo>
                      <a:pt x="727" y="101"/>
                    </a:lnTo>
                    <a:lnTo>
                      <a:pt x="694" y="76"/>
                    </a:lnTo>
                    <a:lnTo>
                      <a:pt x="657" y="54"/>
                    </a:lnTo>
                    <a:lnTo>
                      <a:pt x="618" y="35"/>
                    </a:lnTo>
                    <a:lnTo>
                      <a:pt x="577" y="20"/>
                    </a:lnTo>
                    <a:lnTo>
                      <a:pt x="535" y="9"/>
                    </a:lnTo>
                    <a:lnTo>
                      <a:pt x="490" y="2"/>
                    </a:lnTo>
                    <a:lnTo>
                      <a:pt x="445" y="0"/>
                    </a:lnTo>
                    <a:lnTo>
                      <a:pt x="400" y="2"/>
                    </a:lnTo>
                    <a:lnTo>
                      <a:pt x="355" y="9"/>
                    </a:lnTo>
                    <a:lnTo>
                      <a:pt x="312" y="20"/>
                    </a:lnTo>
                    <a:lnTo>
                      <a:pt x="272" y="35"/>
                    </a:lnTo>
                    <a:lnTo>
                      <a:pt x="233" y="54"/>
                    </a:lnTo>
                    <a:lnTo>
                      <a:pt x="196" y="76"/>
                    </a:lnTo>
                    <a:lnTo>
                      <a:pt x="162" y="101"/>
                    </a:lnTo>
                    <a:lnTo>
                      <a:pt x="130" y="130"/>
                    </a:lnTo>
                    <a:lnTo>
                      <a:pt x="101" y="163"/>
                    </a:lnTo>
                    <a:lnTo>
                      <a:pt x="76" y="196"/>
                    </a:lnTo>
                    <a:lnTo>
                      <a:pt x="54" y="233"/>
                    </a:lnTo>
                    <a:lnTo>
                      <a:pt x="34" y="272"/>
                    </a:lnTo>
                    <a:lnTo>
                      <a:pt x="20" y="312"/>
                    </a:lnTo>
                    <a:lnTo>
                      <a:pt x="9" y="355"/>
                    </a:lnTo>
                    <a:lnTo>
                      <a:pt x="2" y="400"/>
                    </a:lnTo>
                    <a:lnTo>
                      <a:pt x="0" y="445"/>
                    </a:lnTo>
                    <a:lnTo>
                      <a:pt x="2" y="490"/>
                    </a:lnTo>
                    <a:lnTo>
                      <a:pt x="9" y="535"/>
                    </a:lnTo>
                    <a:lnTo>
                      <a:pt x="20" y="577"/>
                    </a:lnTo>
                    <a:lnTo>
                      <a:pt x="34" y="618"/>
                    </a:lnTo>
                    <a:lnTo>
                      <a:pt x="54" y="657"/>
                    </a:lnTo>
                    <a:lnTo>
                      <a:pt x="76" y="694"/>
                    </a:lnTo>
                    <a:lnTo>
                      <a:pt x="101" y="727"/>
                    </a:lnTo>
                    <a:lnTo>
                      <a:pt x="130" y="759"/>
                    </a:lnTo>
                    <a:lnTo>
                      <a:pt x="162" y="788"/>
                    </a:lnTo>
                    <a:lnTo>
                      <a:pt x="196" y="814"/>
                    </a:lnTo>
                    <a:lnTo>
                      <a:pt x="233" y="835"/>
                    </a:lnTo>
                    <a:lnTo>
                      <a:pt x="272" y="855"/>
                    </a:lnTo>
                    <a:lnTo>
                      <a:pt x="312" y="870"/>
                    </a:lnTo>
                    <a:lnTo>
                      <a:pt x="355" y="880"/>
                    </a:lnTo>
                    <a:lnTo>
                      <a:pt x="400" y="887"/>
                    </a:lnTo>
                    <a:lnTo>
                      <a:pt x="445" y="890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1"/>
              <p:cNvSpPr>
                <a:spLocks/>
              </p:cNvSpPr>
              <p:nvPr/>
            </p:nvSpPr>
            <p:spPr bwMode="auto">
              <a:xfrm>
                <a:off x="581" y="3441"/>
                <a:ext cx="183" cy="184"/>
              </a:xfrm>
              <a:custGeom>
                <a:avLst/>
                <a:gdLst>
                  <a:gd name="T0" fmla="*/ 0 w 367"/>
                  <a:gd name="T1" fmla="*/ 1 h 367"/>
                  <a:gd name="T2" fmla="*/ 0 w 367"/>
                  <a:gd name="T3" fmla="*/ 1 h 367"/>
                  <a:gd name="T4" fmla="*/ 0 w 367"/>
                  <a:gd name="T5" fmla="*/ 1 h 367"/>
                  <a:gd name="T6" fmla="*/ 0 w 367"/>
                  <a:gd name="T7" fmla="*/ 1 h 367"/>
                  <a:gd name="T8" fmla="*/ 0 w 367"/>
                  <a:gd name="T9" fmla="*/ 1 h 367"/>
                  <a:gd name="T10" fmla="*/ 0 w 367"/>
                  <a:gd name="T11" fmla="*/ 1 h 367"/>
                  <a:gd name="T12" fmla="*/ 0 w 367"/>
                  <a:gd name="T13" fmla="*/ 1 h 367"/>
                  <a:gd name="T14" fmla="*/ 0 w 367"/>
                  <a:gd name="T15" fmla="*/ 1 h 367"/>
                  <a:gd name="T16" fmla="*/ 0 w 367"/>
                  <a:gd name="T17" fmla="*/ 1 h 367"/>
                  <a:gd name="T18" fmla="*/ 0 w 367"/>
                  <a:gd name="T19" fmla="*/ 1 h 367"/>
                  <a:gd name="T20" fmla="*/ 0 w 367"/>
                  <a:gd name="T21" fmla="*/ 1 h 367"/>
                  <a:gd name="T22" fmla="*/ 0 w 367"/>
                  <a:gd name="T23" fmla="*/ 1 h 367"/>
                  <a:gd name="T24" fmla="*/ 0 w 367"/>
                  <a:gd name="T25" fmla="*/ 1 h 367"/>
                  <a:gd name="T26" fmla="*/ 0 w 367"/>
                  <a:gd name="T27" fmla="*/ 1 h 367"/>
                  <a:gd name="T28" fmla="*/ 0 w 367"/>
                  <a:gd name="T29" fmla="*/ 1 h 367"/>
                  <a:gd name="T30" fmla="*/ 0 w 367"/>
                  <a:gd name="T31" fmla="*/ 1 h 367"/>
                  <a:gd name="T32" fmla="*/ 0 w 367"/>
                  <a:gd name="T33" fmla="*/ 0 h 367"/>
                  <a:gd name="T34" fmla="*/ 0 w 367"/>
                  <a:gd name="T35" fmla="*/ 1 h 367"/>
                  <a:gd name="T36" fmla="*/ 0 w 367"/>
                  <a:gd name="T37" fmla="*/ 1 h 367"/>
                  <a:gd name="T38" fmla="*/ 0 w 367"/>
                  <a:gd name="T39" fmla="*/ 1 h 367"/>
                  <a:gd name="T40" fmla="*/ 0 w 367"/>
                  <a:gd name="T41" fmla="*/ 1 h 367"/>
                  <a:gd name="T42" fmla="*/ 0 w 367"/>
                  <a:gd name="T43" fmla="*/ 1 h 367"/>
                  <a:gd name="T44" fmla="*/ 0 w 367"/>
                  <a:gd name="T45" fmla="*/ 1 h 367"/>
                  <a:gd name="T46" fmla="*/ 0 w 367"/>
                  <a:gd name="T47" fmla="*/ 1 h 367"/>
                  <a:gd name="T48" fmla="*/ 0 w 367"/>
                  <a:gd name="T49" fmla="*/ 1 h 367"/>
                  <a:gd name="T50" fmla="*/ 0 w 367"/>
                  <a:gd name="T51" fmla="*/ 1 h 367"/>
                  <a:gd name="T52" fmla="*/ 0 w 367"/>
                  <a:gd name="T53" fmla="*/ 1 h 367"/>
                  <a:gd name="T54" fmla="*/ 0 w 367"/>
                  <a:gd name="T55" fmla="*/ 1 h 367"/>
                  <a:gd name="T56" fmla="*/ 0 w 367"/>
                  <a:gd name="T57" fmla="*/ 1 h 367"/>
                  <a:gd name="T58" fmla="*/ 0 w 367"/>
                  <a:gd name="T59" fmla="*/ 1 h 367"/>
                  <a:gd name="T60" fmla="*/ 0 w 367"/>
                  <a:gd name="T61" fmla="*/ 1 h 367"/>
                  <a:gd name="T62" fmla="*/ 0 w 367"/>
                  <a:gd name="T63" fmla="*/ 1 h 367"/>
                  <a:gd name="T64" fmla="*/ 0 w 367"/>
                  <a:gd name="T65" fmla="*/ 1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7"/>
                  <a:gd name="T100" fmla="*/ 0 h 367"/>
                  <a:gd name="T101" fmla="*/ 367 w 367"/>
                  <a:gd name="T102" fmla="*/ 367 h 3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7" h="367">
                    <a:moveTo>
                      <a:pt x="184" y="367"/>
                    </a:moveTo>
                    <a:lnTo>
                      <a:pt x="221" y="364"/>
                    </a:lnTo>
                    <a:lnTo>
                      <a:pt x="255" y="352"/>
                    </a:lnTo>
                    <a:lnTo>
                      <a:pt x="286" y="336"/>
                    </a:lnTo>
                    <a:lnTo>
                      <a:pt x="314" y="313"/>
                    </a:lnTo>
                    <a:lnTo>
                      <a:pt x="336" y="285"/>
                    </a:lnTo>
                    <a:lnTo>
                      <a:pt x="353" y="254"/>
                    </a:lnTo>
                    <a:lnTo>
                      <a:pt x="363" y="220"/>
                    </a:lnTo>
                    <a:lnTo>
                      <a:pt x="367" y="183"/>
                    </a:lnTo>
                    <a:lnTo>
                      <a:pt x="363" y="146"/>
                    </a:lnTo>
                    <a:lnTo>
                      <a:pt x="353" y="111"/>
                    </a:lnTo>
                    <a:lnTo>
                      <a:pt x="336" y="80"/>
                    </a:lnTo>
                    <a:lnTo>
                      <a:pt x="314" y="53"/>
                    </a:lnTo>
                    <a:lnTo>
                      <a:pt x="286" y="31"/>
                    </a:lnTo>
                    <a:lnTo>
                      <a:pt x="255" y="13"/>
                    </a:lnTo>
                    <a:lnTo>
                      <a:pt x="221" y="3"/>
                    </a:lnTo>
                    <a:lnTo>
                      <a:pt x="184" y="0"/>
                    </a:lnTo>
                    <a:lnTo>
                      <a:pt x="147" y="3"/>
                    </a:lnTo>
                    <a:lnTo>
                      <a:pt x="112" y="13"/>
                    </a:lnTo>
                    <a:lnTo>
                      <a:pt x="81" y="31"/>
                    </a:lnTo>
                    <a:lnTo>
                      <a:pt x="55" y="53"/>
                    </a:lnTo>
                    <a:lnTo>
                      <a:pt x="32" y="80"/>
                    </a:lnTo>
                    <a:lnTo>
                      <a:pt x="15" y="111"/>
                    </a:lnTo>
                    <a:lnTo>
                      <a:pt x="4" y="146"/>
                    </a:lnTo>
                    <a:lnTo>
                      <a:pt x="0" y="183"/>
                    </a:lnTo>
                    <a:lnTo>
                      <a:pt x="4" y="220"/>
                    </a:lnTo>
                    <a:lnTo>
                      <a:pt x="15" y="254"/>
                    </a:lnTo>
                    <a:lnTo>
                      <a:pt x="32" y="285"/>
                    </a:lnTo>
                    <a:lnTo>
                      <a:pt x="55" y="313"/>
                    </a:lnTo>
                    <a:lnTo>
                      <a:pt x="81" y="336"/>
                    </a:lnTo>
                    <a:lnTo>
                      <a:pt x="112" y="352"/>
                    </a:lnTo>
                    <a:lnTo>
                      <a:pt x="147" y="364"/>
                    </a:lnTo>
                    <a:lnTo>
                      <a:pt x="184" y="367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2"/>
              <p:cNvSpPr>
                <a:spLocks/>
              </p:cNvSpPr>
              <p:nvPr/>
            </p:nvSpPr>
            <p:spPr bwMode="auto">
              <a:xfrm>
                <a:off x="581" y="3441"/>
                <a:ext cx="183" cy="184"/>
              </a:xfrm>
              <a:custGeom>
                <a:avLst/>
                <a:gdLst>
                  <a:gd name="T0" fmla="*/ 0 w 367"/>
                  <a:gd name="T1" fmla="*/ 1 h 367"/>
                  <a:gd name="T2" fmla="*/ 0 w 367"/>
                  <a:gd name="T3" fmla="*/ 1 h 367"/>
                  <a:gd name="T4" fmla="*/ 0 w 367"/>
                  <a:gd name="T5" fmla="*/ 1 h 367"/>
                  <a:gd name="T6" fmla="*/ 0 w 367"/>
                  <a:gd name="T7" fmla="*/ 1 h 367"/>
                  <a:gd name="T8" fmla="*/ 0 w 367"/>
                  <a:gd name="T9" fmla="*/ 1 h 367"/>
                  <a:gd name="T10" fmla="*/ 0 w 367"/>
                  <a:gd name="T11" fmla="*/ 1 h 367"/>
                  <a:gd name="T12" fmla="*/ 0 w 367"/>
                  <a:gd name="T13" fmla="*/ 1 h 367"/>
                  <a:gd name="T14" fmla="*/ 0 w 367"/>
                  <a:gd name="T15" fmla="*/ 1 h 367"/>
                  <a:gd name="T16" fmla="*/ 0 w 367"/>
                  <a:gd name="T17" fmla="*/ 1 h 367"/>
                  <a:gd name="T18" fmla="*/ 0 w 367"/>
                  <a:gd name="T19" fmla="*/ 1 h 367"/>
                  <a:gd name="T20" fmla="*/ 0 w 367"/>
                  <a:gd name="T21" fmla="*/ 1 h 367"/>
                  <a:gd name="T22" fmla="*/ 0 w 367"/>
                  <a:gd name="T23" fmla="*/ 1 h 367"/>
                  <a:gd name="T24" fmla="*/ 0 w 367"/>
                  <a:gd name="T25" fmla="*/ 1 h 367"/>
                  <a:gd name="T26" fmla="*/ 0 w 367"/>
                  <a:gd name="T27" fmla="*/ 1 h 367"/>
                  <a:gd name="T28" fmla="*/ 0 w 367"/>
                  <a:gd name="T29" fmla="*/ 1 h 367"/>
                  <a:gd name="T30" fmla="*/ 0 w 367"/>
                  <a:gd name="T31" fmla="*/ 1 h 367"/>
                  <a:gd name="T32" fmla="*/ 0 w 367"/>
                  <a:gd name="T33" fmla="*/ 0 h 367"/>
                  <a:gd name="T34" fmla="*/ 0 w 367"/>
                  <a:gd name="T35" fmla="*/ 1 h 367"/>
                  <a:gd name="T36" fmla="*/ 0 w 367"/>
                  <a:gd name="T37" fmla="*/ 1 h 367"/>
                  <a:gd name="T38" fmla="*/ 0 w 367"/>
                  <a:gd name="T39" fmla="*/ 1 h 367"/>
                  <a:gd name="T40" fmla="*/ 0 w 367"/>
                  <a:gd name="T41" fmla="*/ 1 h 367"/>
                  <a:gd name="T42" fmla="*/ 0 w 367"/>
                  <a:gd name="T43" fmla="*/ 1 h 367"/>
                  <a:gd name="T44" fmla="*/ 0 w 367"/>
                  <a:gd name="T45" fmla="*/ 1 h 367"/>
                  <a:gd name="T46" fmla="*/ 0 w 367"/>
                  <a:gd name="T47" fmla="*/ 1 h 367"/>
                  <a:gd name="T48" fmla="*/ 0 w 367"/>
                  <a:gd name="T49" fmla="*/ 1 h 367"/>
                  <a:gd name="T50" fmla="*/ 0 w 367"/>
                  <a:gd name="T51" fmla="*/ 1 h 367"/>
                  <a:gd name="T52" fmla="*/ 0 w 367"/>
                  <a:gd name="T53" fmla="*/ 1 h 367"/>
                  <a:gd name="T54" fmla="*/ 0 w 367"/>
                  <a:gd name="T55" fmla="*/ 1 h 367"/>
                  <a:gd name="T56" fmla="*/ 0 w 367"/>
                  <a:gd name="T57" fmla="*/ 1 h 367"/>
                  <a:gd name="T58" fmla="*/ 0 w 367"/>
                  <a:gd name="T59" fmla="*/ 1 h 367"/>
                  <a:gd name="T60" fmla="*/ 0 w 367"/>
                  <a:gd name="T61" fmla="*/ 1 h 367"/>
                  <a:gd name="T62" fmla="*/ 0 w 367"/>
                  <a:gd name="T63" fmla="*/ 1 h 367"/>
                  <a:gd name="T64" fmla="*/ 0 w 367"/>
                  <a:gd name="T65" fmla="*/ 1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7"/>
                  <a:gd name="T100" fmla="*/ 0 h 367"/>
                  <a:gd name="T101" fmla="*/ 367 w 367"/>
                  <a:gd name="T102" fmla="*/ 367 h 36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7" h="367">
                    <a:moveTo>
                      <a:pt x="184" y="367"/>
                    </a:moveTo>
                    <a:lnTo>
                      <a:pt x="221" y="364"/>
                    </a:lnTo>
                    <a:lnTo>
                      <a:pt x="255" y="352"/>
                    </a:lnTo>
                    <a:lnTo>
                      <a:pt x="286" y="336"/>
                    </a:lnTo>
                    <a:lnTo>
                      <a:pt x="314" y="313"/>
                    </a:lnTo>
                    <a:lnTo>
                      <a:pt x="336" y="285"/>
                    </a:lnTo>
                    <a:lnTo>
                      <a:pt x="353" y="254"/>
                    </a:lnTo>
                    <a:lnTo>
                      <a:pt x="363" y="220"/>
                    </a:lnTo>
                    <a:lnTo>
                      <a:pt x="367" y="183"/>
                    </a:lnTo>
                    <a:lnTo>
                      <a:pt x="363" y="146"/>
                    </a:lnTo>
                    <a:lnTo>
                      <a:pt x="353" y="111"/>
                    </a:lnTo>
                    <a:lnTo>
                      <a:pt x="336" y="80"/>
                    </a:lnTo>
                    <a:lnTo>
                      <a:pt x="314" y="53"/>
                    </a:lnTo>
                    <a:lnTo>
                      <a:pt x="286" y="31"/>
                    </a:lnTo>
                    <a:lnTo>
                      <a:pt x="255" y="13"/>
                    </a:lnTo>
                    <a:lnTo>
                      <a:pt x="221" y="3"/>
                    </a:lnTo>
                    <a:lnTo>
                      <a:pt x="184" y="0"/>
                    </a:lnTo>
                    <a:lnTo>
                      <a:pt x="147" y="3"/>
                    </a:lnTo>
                    <a:lnTo>
                      <a:pt x="112" y="13"/>
                    </a:lnTo>
                    <a:lnTo>
                      <a:pt x="81" y="31"/>
                    </a:lnTo>
                    <a:lnTo>
                      <a:pt x="55" y="53"/>
                    </a:lnTo>
                    <a:lnTo>
                      <a:pt x="32" y="80"/>
                    </a:lnTo>
                    <a:lnTo>
                      <a:pt x="15" y="111"/>
                    </a:lnTo>
                    <a:lnTo>
                      <a:pt x="4" y="146"/>
                    </a:lnTo>
                    <a:lnTo>
                      <a:pt x="0" y="183"/>
                    </a:lnTo>
                    <a:lnTo>
                      <a:pt x="4" y="220"/>
                    </a:lnTo>
                    <a:lnTo>
                      <a:pt x="15" y="254"/>
                    </a:lnTo>
                    <a:lnTo>
                      <a:pt x="32" y="285"/>
                    </a:lnTo>
                    <a:lnTo>
                      <a:pt x="55" y="313"/>
                    </a:lnTo>
                    <a:lnTo>
                      <a:pt x="81" y="336"/>
                    </a:lnTo>
                    <a:lnTo>
                      <a:pt x="112" y="352"/>
                    </a:lnTo>
                    <a:lnTo>
                      <a:pt x="147" y="364"/>
                    </a:lnTo>
                    <a:lnTo>
                      <a:pt x="184" y="367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3"/>
              <p:cNvSpPr>
                <a:spLocks/>
              </p:cNvSpPr>
              <p:nvPr/>
            </p:nvSpPr>
            <p:spPr bwMode="auto">
              <a:xfrm>
                <a:off x="644" y="3919"/>
                <a:ext cx="59" cy="126"/>
              </a:xfrm>
              <a:custGeom>
                <a:avLst/>
                <a:gdLst>
                  <a:gd name="T0" fmla="*/ 0 w 119"/>
                  <a:gd name="T1" fmla="*/ 1 h 251"/>
                  <a:gd name="T2" fmla="*/ 0 w 119"/>
                  <a:gd name="T3" fmla="*/ 0 h 251"/>
                  <a:gd name="T4" fmla="*/ 0 w 119"/>
                  <a:gd name="T5" fmla="*/ 0 h 251"/>
                  <a:gd name="T6" fmla="*/ 0 w 119"/>
                  <a:gd name="T7" fmla="*/ 1 h 251"/>
                  <a:gd name="T8" fmla="*/ 0 w 119"/>
                  <a:gd name="T9" fmla="*/ 1 h 2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251"/>
                  <a:gd name="T17" fmla="*/ 119 w 119"/>
                  <a:gd name="T18" fmla="*/ 251 h 2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251">
                    <a:moveTo>
                      <a:pt x="119" y="251"/>
                    </a:moveTo>
                    <a:lnTo>
                      <a:pt x="86" y="0"/>
                    </a:lnTo>
                    <a:lnTo>
                      <a:pt x="31" y="0"/>
                    </a:lnTo>
                    <a:lnTo>
                      <a:pt x="0" y="251"/>
                    </a:lnTo>
                    <a:lnTo>
                      <a:pt x="119" y="251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4"/>
              <p:cNvSpPr>
                <a:spLocks/>
              </p:cNvSpPr>
              <p:nvPr/>
            </p:nvSpPr>
            <p:spPr bwMode="auto">
              <a:xfrm>
                <a:off x="596" y="4111"/>
                <a:ext cx="155" cy="62"/>
              </a:xfrm>
              <a:custGeom>
                <a:avLst/>
                <a:gdLst>
                  <a:gd name="T0" fmla="*/ 0 w 310"/>
                  <a:gd name="T1" fmla="*/ 1 h 123"/>
                  <a:gd name="T2" fmla="*/ 1 w 310"/>
                  <a:gd name="T3" fmla="*/ 1 h 123"/>
                  <a:gd name="T4" fmla="*/ 1 w 310"/>
                  <a:gd name="T5" fmla="*/ 1 h 123"/>
                  <a:gd name="T6" fmla="*/ 1 w 310"/>
                  <a:gd name="T7" fmla="*/ 1 h 123"/>
                  <a:gd name="T8" fmla="*/ 1 w 310"/>
                  <a:gd name="T9" fmla="*/ 1 h 123"/>
                  <a:gd name="T10" fmla="*/ 1 w 310"/>
                  <a:gd name="T11" fmla="*/ 1 h 123"/>
                  <a:gd name="T12" fmla="*/ 1 w 310"/>
                  <a:gd name="T13" fmla="*/ 1 h 123"/>
                  <a:gd name="T14" fmla="*/ 1 w 310"/>
                  <a:gd name="T15" fmla="*/ 1 h 123"/>
                  <a:gd name="T16" fmla="*/ 1 w 310"/>
                  <a:gd name="T17" fmla="*/ 1 h 123"/>
                  <a:gd name="T18" fmla="*/ 1 w 310"/>
                  <a:gd name="T19" fmla="*/ 1 h 123"/>
                  <a:gd name="T20" fmla="*/ 1 w 310"/>
                  <a:gd name="T21" fmla="*/ 1 h 123"/>
                  <a:gd name="T22" fmla="*/ 1 w 310"/>
                  <a:gd name="T23" fmla="*/ 1 h 123"/>
                  <a:gd name="T24" fmla="*/ 1 w 310"/>
                  <a:gd name="T25" fmla="*/ 1 h 123"/>
                  <a:gd name="T26" fmla="*/ 1 w 310"/>
                  <a:gd name="T27" fmla="*/ 1 h 123"/>
                  <a:gd name="T28" fmla="*/ 1 w 310"/>
                  <a:gd name="T29" fmla="*/ 1 h 123"/>
                  <a:gd name="T30" fmla="*/ 1 w 310"/>
                  <a:gd name="T31" fmla="*/ 1 h 123"/>
                  <a:gd name="T32" fmla="*/ 1 w 310"/>
                  <a:gd name="T33" fmla="*/ 1 h 123"/>
                  <a:gd name="T34" fmla="*/ 1 w 310"/>
                  <a:gd name="T35" fmla="*/ 1 h 123"/>
                  <a:gd name="T36" fmla="*/ 1 w 310"/>
                  <a:gd name="T37" fmla="*/ 1 h 123"/>
                  <a:gd name="T38" fmla="*/ 1 w 310"/>
                  <a:gd name="T39" fmla="*/ 1 h 123"/>
                  <a:gd name="T40" fmla="*/ 1 w 310"/>
                  <a:gd name="T41" fmla="*/ 1 h 123"/>
                  <a:gd name="T42" fmla="*/ 1 w 310"/>
                  <a:gd name="T43" fmla="*/ 1 h 123"/>
                  <a:gd name="T44" fmla="*/ 1 w 310"/>
                  <a:gd name="T45" fmla="*/ 1 h 123"/>
                  <a:gd name="T46" fmla="*/ 1 w 310"/>
                  <a:gd name="T47" fmla="*/ 1 h 123"/>
                  <a:gd name="T48" fmla="*/ 1 w 310"/>
                  <a:gd name="T49" fmla="*/ 0 h 123"/>
                  <a:gd name="T50" fmla="*/ 1 w 310"/>
                  <a:gd name="T51" fmla="*/ 0 h 123"/>
                  <a:gd name="T52" fmla="*/ 1 w 310"/>
                  <a:gd name="T53" fmla="*/ 1 h 123"/>
                  <a:gd name="T54" fmla="*/ 1 w 310"/>
                  <a:gd name="T55" fmla="*/ 1 h 123"/>
                  <a:gd name="T56" fmla="*/ 1 w 310"/>
                  <a:gd name="T57" fmla="*/ 1 h 123"/>
                  <a:gd name="T58" fmla="*/ 1 w 310"/>
                  <a:gd name="T59" fmla="*/ 1 h 123"/>
                  <a:gd name="T60" fmla="*/ 1 w 310"/>
                  <a:gd name="T61" fmla="*/ 1 h 123"/>
                  <a:gd name="T62" fmla="*/ 1 w 310"/>
                  <a:gd name="T63" fmla="*/ 1 h 123"/>
                  <a:gd name="T64" fmla="*/ 1 w 310"/>
                  <a:gd name="T65" fmla="*/ 1 h 123"/>
                  <a:gd name="T66" fmla="*/ 0 w 310"/>
                  <a:gd name="T67" fmla="*/ 1 h 1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0"/>
                  <a:gd name="T103" fmla="*/ 0 h 123"/>
                  <a:gd name="T104" fmla="*/ 310 w 310"/>
                  <a:gd name="T105" fmla="*/ 123 h 1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0" h="123">
                    <a:moveTo>
                      <a:pt x="0" y="110"/>
                    </a:moveTo>
                    <a:lnTo>
                      <a:pt x="4" y="113"/>
                    </a:lnTo>
                    <a:lnTo>
                      <a:pt x="13" y="116"/>
                    </a:lnTo>
                    <a:lnTo>
                      <a:pt x="27" y="119"/>
                    </a:lnTo>
                    <a:lnTo>
                      <a:pt x="45" y="120"/>
                    </a:lnTo>
                    <a:lnTo>
                      <a:pt x="68" y="121"/>
                    </a:lnTo>
                    <a:lnTo>
                      <a:pt x="95" y="122"/>
                    </a:lnTo>
                    <a:lnTo>
                      <a:pt x="124" y="123"/>
                    </a:lnTo>
                    <a:lnTo>
                      <a:pt x="155" y="123"/>
                    </a:lnTo>
                    <a:lnTo>
                      <a:pt x="186" y="123"/>
                    </a:lnTo>
                    <a:lnTo>
                      <a:pt x="216" y="122"/>
                    </a:lnTo>
                    <a:lnTo>
                      <a:pt x="242" y="121"/>
                    </a:lnTo>
                    <a:lnTo>
                      <a:pt x="265" y="120"/>
                    </a:lnTo>
                    <a:lnTo>
                      <a:pt x="284" y="119"/>
                    </a:lnTo>
                    <a:lnTo>
                      <a:pt x="298" y="116"/>
                    </a:lnTo>
                    <a:lnTo>
                      <a:pt x="307" y="113"/>
                    </a:lnTo>
                    <a:lnTo>
                      <a:pt x="310" y="110"/>
                    </a:lnTo>
                    <a:lnTo>
                      <a:pt x="283" y="107"/>
                    </a:lnTo>
                    <a:lnTo>
                      <a:pt x="259" y="97"/>
                    </a:lnTo>
                    <a:lnTo>
                      <a:pt x="238" y="82"/>
                    </a:lnTo>
                    <a:lnTo>
                      <a:pt x="222" y="63"/>
                    </a:lnTo>
                    <a:lnTo>
                      <a:pt x="208" y="45"/>
                    </a:lnTo>
                    <a:lnTo>
                      <a:pt x="196" y="26"/>
                    </a:lnTo>
                    <a:lnTo>
                      <a:pt x="189" y="11"/>
                    </a:lnTo>
                    <a:lnTo>
                      <a:pt x="185" y="0"/>
                    </a:lnTo>
                    <a:lnTo>
                      <a:pt x="125" y="0"/>
                    </a:lnTo>
                    <a:lnTo>
                      <a:pt x="120" y="11"/>
                    </a:lnTo>
                    <a:lnTo>
                      <a:pt x="113" y="26"/>
                    </a:lnTo>
                    <a:lnTo>
                      <a:pt x="103" y="45"/>
                    </a:lnTo>
                    <a:lnTo>
                      <a:pt x="89" y="63"/>
                    </a:lnTo>
                    <a:lnTo>
                      <a:pt x="72" y="82"/>
                    </a:lnTo>
                    <a:lnTo>
                      <a:pt x="52" y="97"/>
                    </a:lnTo>
                    <a:lnTo>
                      <a:pt x="28" y="107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/>
            </p:nvSpPr>
            <p:spPr bwMode="auto">
              <a:xfrm>
                <a:off x="620" y="3853"/>
                <a:ext cx="104" cy="29"/>
              </a:xfrm>
              <a:prstGeom prst="rect">
                <a:avLst/>
              </a:pr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6"/>
              <p:cNvSpPr>
                <a:spLocks/>
              </p:cNvSpPr>
              <p:nvPr/>
            </p:nvSpPr>
            <p:spPr bwMode="auto">
              <a:xfrm>
                <a:off x="644" y="4045"/>
                <a:ext cx="59" cy="27"/>
              </a:xfrm>
              <a:custGeom>
                <a:avLst/>
                <a:gdLst>
                  <a:gd name="T0" fmla="*/ 0 w 119"/>
                  <a:gd name="T1" fmla="*/ 1 h 54"/>
                  <a:gd name="T2" fmla="*/ 0 w 119"/>
                  <a:gd name="T3" fmla="*/ 0 h 54"/>
                  <a:gd name="T4" fmla="*/ 0 w 119"/>
                  <a:gd name="T5" fmla="*/ 0 h 54"/>
                  <a:gd name="T6" fmla="*/ 0 w 119"/>
                  <a:gd name="T7" fmla="*/ 1 h 54"/>
                  <a:gd name="T8" fmla="*/ 0 w 119"/>
                  <a:gd name="T9" fmla="*/ 1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9"/>
                  <a:gd name="T16" fmla="*/ 0 h 54"/>
                  <a:gd name="T17" fmla="*/ 119 w 119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9" h="54">
                    <a:moveTo>
                      <a:pt x="29" y="54"/>
                    </a:moveTo>
                    <a:lnTo>
                      <a:pt x="0" y="0"/>
                    </a:lnTo>
                    <a:lnTo>
                      <a:pt x="119" y="0"/>
                    </a:lnTo>
                    <a:lnTo>
                      <a:pt x="89" y="54"/>
                    </a:ln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7"/>
              <p:cNvSpPr>
                <a:spLocks/>
              </p:cNvSpPr>
              <p:nvPr/>
            </p:nvSpPr>
            <p:spPr bwMode="auto">
              <a:xfrm>
                <a:off x="635" y="3882"/>
                <a:ext cx="76" cy="40"/>
              </a:xfrm>
              <a:custGeom>
                <a:avLst/>
                <a:gdLst>
                  <a:gd name="T0" fmla="*/ 0 w 152"/>
                  <a:gd name="T1" fmla="*/ 0 h 81"/>
                  <a:gd name="T2" fmla="*/ 1 w 152"/>
                  <a:gd name="T3" fmla="*/ 0 h 81"/>
                  <a:gd name="T4" fmla="*/ 1 w 152"/>
                  <a:gd name="T5" fmla="*/ 0 h 81"/>
                  <a:gd name="T6" fmla="*/ 1 w 152"/>
                  <a:gd name="T7" fmla="*/ 0 h 81"/>
                  <a:gd name="T8" fmla="*/ 1 w 152"/>
                  <a:gd name="T9" fmla="*/ 0 h 81"/>
                  <a:gd name="T10" fmla="*/ 1 w 152"/>
                  <a:gd name="T11" fmla="*/ 0 h 81"/>
                  <a:gd name="T12" fmla="*/ 1 w 152"/>
                  <a:gd name="T13" fmla="*/ 0 h 81"/>
                  <a:gd name="T14" fmla="*/ 1 w 152"/>
                  <a:gd name="T15" fmla="*/ 0 h 81"/>
                  <a:gd name="T16" fmla="*/ 1 w 152"/>
                  <a:gd name="T17" fmla="*/ 0 h 81"/>
                  <a:gd name="T18" fmla="*/ 1 w 152"/>
                  <a:gd name="T19" fmla="*/ 0 h 81"/>
                  <a:gd name="T20" fmla="*/ 1 w 152"/>
                  <a:gd name="T21" fmla="*/ 0 h 81"/>
                  <a:gd name="T22" fmla="*/ 1 w 152"/>
                  <a:gd name="T23" fmla="*/ 0 h 81"/>
                  <a:gd name="T24" fmla="*/ 1 w 152"/>
                  <a:gd name="T25" fmla="*/ 0 h 81"/>
                  <a:gd name="T26" fmla="*/ 1 w 152"/>
                  <a:gd name="T27" fmla="*/ 0 h 81"/>
                  <a:gd name="T28" fmla="*/ 1 w 152"/>
                  <a:gd name="T29" fmla="*/ 0 h 81"/>
                  <a:gd name="T30" fmla="*/ 1 w 152"/>
                  <a:gd name="T31" fmla="*/ 0 h 81"/>
                  <a:gd name="T32" fmla="*/ 1 w 152"/>
                  <a:gd name="T33" fmla="*/ 0 h 81"/>
                  <a:gd name="T34" fmla="*/ 0 w 152"/>
                  <a:gd name="T35" fmla="*/ 0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2"/>
                  <a:gd name="T55" fmla="*/ 0 h 81"/>
                  <a:gd name="T56" fmla="*/ 152 w 152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2" h="81">
                    <a:moveTo>
                      <a:pt x="0" y="0"/>
                    </a:moveTo>
                    <a:lnTo>
                      <a:pt x="1" y="16"/>
                    </a:lnTo>
                    <a:lnTo>
                      <a:pt x="6" y="31"/>
                    </a:lnTo>
                    <a:lnTo>
                      <a:pt x="12" y="45"/>
                    </a:lnTo>
                    <a:lnTo>
                      <a:pt x="22" y="58"/>
                    </a:lnTo>
                    <a:lnTo>
                      <a:pt x="33" y="67"/>
                    </a:lnTo>
                    <a:lnTo>
                      <a:pt x="46" y="75"/>
                    </a:lnTo>
                    <a:lnTo>
                      <a:pt x="61" y="80"/>
                    </a:lnTo>
                    <a:lnTo>
                      <a:pt x="76" y="81"/>
                    </a:lnTo>
                    <a:lnTo>
                      <a:pt x="91" y="80"/>
                    </a:lnTo>
                    <a:lnTo>
                      <a:pt x="106" y="75"/>
                    </a:lnTo>
                    <a:lnTo>
                      <a:pt x="118" y="67"/>
                    </a:lnTo>
                    <a:lnTo>
                      <a:pt x="130" y="58"/>
                    </a:lnTo>
                    <a:lnTo>
                      <a:pt x="139" y="45"/>
                    </a:lnTo>
                    <a:lnTo>
                      <a:pt x="146" y="31"/>
                    </a:lnTo>
                    <a:lnTo>
                      <a:pt x="151" y="1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8"/>
              <p:cNvSpPr>
                <a:spLocks/>
              </p:cNvSpPr>
              <p:nvPr/>
            </p:nvSpPr>
            <p:spPr bwMode="auto">
              <a:xfrm>
                <a:off x="641" y="4072"/>
                <a:ext cx="64" cy="39"/>
              </a:xfrm>
              <a:custGeom>
                <a:avLst/>
                <a:gdLst>
                  <a:gd name="T0" fmla="*/ 1 w 128"/>
                  <a:gd name="T1" fmla="*/ 0 h 80"/>
                  <a:gd name="T2" fmla="*/ 1 w 128"/>
                  <a:gd name="T3" fmla="*/ 0 h 80"/>
                  <a:gd name="T4" fmla="*/ 1 w 128"/>
                  <a:gd name="T5" fmla="*/ 0 h 80"/>
                  <a:gd name="T6" fmla="*/ 1 w 128"/>
                  <a:gd name="T7" fmla="*/ 0 h 80"/>
                  <a:gd name="T8" fmla="*/ 0 w 128"/>
                  <a:gd name="T9" fmla="*/ 0 h 80"/>
                  <a:gd name="T10" fmla="*/ 1 w 128"/>
                  <a:gd name="T11" fmla="*/ 0 h 80"/>
                  <a:gd name="T12" fmla="*/ 1 w 128"/>
                  <a:gd name="T13" fmla="*/ 0 h 80"/>
                  <a:gd name="T14" fmla="*/ 1 w 128"/>
                  <a:gd name="T15" fmla="*/ 0 h 80"/>
                  <a:gd name="T16" fmla="*/ 1 w 128"/>
                  <a:gd name="T17" fmla="*/ 0 h 80"/>
                  <a:gd name="T18" fmla="*/ 1 w 128"/>
                  <a:gd name="T19" fmla="*/ 0 h 80"/>
                  <a:gd name="T20" fmla="*/ 1 w 128"/>
                  <a:gd name="T21" fmla="*/ 0 h 80"/>
                  <a:gd name="T22" fmla="*/ 1 w 128"/>
                  <a:gd name="T23" fmla="*/ 0 h 80"/>
                  <a:gd name="T24" fmla="*/ 1 w 128"/>
                  <a:gd name="T25" fmla="*/ 0 h 80"/>
                  <a:gd name="T26" fmla="*/ 1 w 128"/>
                  <a:gd name="T27" fmla="*/ 0 h 80"/>
                  <a:gd name="T28" fmla="*/ 1 w 128"/>
                  <a:gd name="T29" fmla="*/ 0 h 80"/>
                  <a:gd name="T30" fmla="*/ 1 w 128"/>
                  <a:gd name="T31" fmla="*/ 0 h 80"/>
                  <a:gd name="T32" fmla="*/ 1 w 128"/>
                  <a:gd name="T33" fmla="*/ 0 h 80"/>
                  <a:gd name="T34" fmla="*/ 1 w 128"/>
                  <a:gd name="T35" fmla="*/ 0 h 80"/>
                  <a:gd name="T36" fmla="*/ 1 w 128"/>
                  <a:gd name="T37" fmla="*/ 0 h 8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8"/>
                  <a:gd name="T58" fmla="*/ 0 h 80"/>
                  <a:gd name="T59" fmla="*/ 128 w 128"/>
                  <a:gd name="T60" fmla="*/ 80 h 8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8" h="80">
                    <a:moveTo>
                      <a:pt x="34" y="80"/>
                    </a:moveTo>
                    <a:lnTo>
                      <a:pt x="20" y="76"/>
                    </a:lnTo>
                    <a:lnTo>
                      <a:pt x="10" y="67"/>
                    </a:lnTo>
                    <a:lnTo>
                      <a:pt x="3" y="55"/>
                    </a:lnTo>
                    <a:lnTo>
                      <a:pt x="0" y="40"/>
                    </a:lnTo>
                    <a:lnTo>
                      <a:pt x="3" y="26"/>
                    </a:lnTo>
                    <a:lnTo>
                      <a:pt x="9" y="13"/>
                    </a:lnTo>
                    <a:lnTo>
                      <a:pt x="19" y="4"/>
                    </a:lnTo>
                    <a:lnTo>
                      <a:pt x="34" y="0"/>
                    </a:lnTo>
                    <a:lnTo>
                      <a:pt x="94" y="0"/>
                    </a:lnTo>
                    <a:lnTo>
                      <a:pt x="109" y="4"/>
                    </a:lnTo>
                    <a:lnTo>
                      <a:pt x="120" y="13"/>
                    </a:lnTo>
                    <a:lnTo>
                      <a:pt x="126" y="26"/>
                    </a:lnTo>
                    <a:lnTo>
                      <a:pt x="128" y="40"/>
                    </a:lnTo>
                    <a:lnTo>
                      <a:pt x="126" y="55"/>
                    </a:lnTo>
                    <a:lnTo>
                      <a:pt x="119" y="67"/>
                    </a:lnTo>
                    <a:lnTo>
                      <a:pt x="109" y="76"/>
                    </a:lnTo>
                    <a:lnTo>
                      <a:pt x="94" y="80"/>
                    </a:lnTo>
                    <a:lnTo>
                      <a:pt x="34" y="8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9"/>
              <p:cNvSpPr>
                <a:spLocks/>
              </p:cNvSpPr>
              <p:nvPr/>
            </p:nvSpPr>
            <p:spPr bwMode="auto">
              <a:xfrm>
                <a:off x="581" y="4167"/>
                <a:ext cx="185" cy="26"/>
              </a:xfrm>
              <a:custGeom>
                <a:avLst/>
                <a:gdLst>
                  <a:gd name="T0" fmla="*/ 0 w 370"/>
                  <a:gd name="T1" fmla="*/ 0 h 54"/>
                  <a:gd name="T2" fmla="*/ 1 w 370"/>
                  <a:gd name="T3" fmla="*/ 0 h 54"/>
                  <a:gd name="T4" fmla="*/ 1 w 370"/>
                  <a:gd name="T5" fmla="*/ 0 h 54"/>
                  <a:gd name="T6" fmla="*/ 1 w 370"/>
                  <a:gd name="T7" fmla="*/ 0 h 54"/>
                  <a:gd name="T8" fmla="*/ 1 w 370"/>
                  <a:gd name="T9" fmla="*/ 0 h 54"/>
                  <a:gd name="T10" fmla="*/ 1 w 370"/>
                  <a:gd name="T11" fmla="*/ 0 h 54"/>
                  <a:gd name="T12" fmla="*/ 1 w 370"/>
                  <a:gd name="T13" fmla="*/ 0 h 54"/>
                  <a:gd name="T14" fmla="*/ 1 w 370"/>
                  <a:gd name="T15" fmla="*/ 0 h 54"/>
                  <a:gd name="T16" fmla="*/ 1 w 370"/>
                  <a:gd name="T17" fmla="*/ 0 h 54"/>
                  <a:gd name="T18" fmla="*/ 1 w 370"/>
                  <a:gd name="T19" fmla="*/ 0 h 54"/>
                  <a:gd name="T20" fmla="*/ 1 w 370"/>
                  <a:gd name="T21" fmla="*/ 0 h 54"/>
                  <a:gd name="T22" fmla="*/ 1 w 370"/>
                  <a:gd name="T23" fmla="*/ 0 h 54"/>
                  <a:gd name="T24" fmla="*/ 1 w 370"/>
                  <a:gd name="T25" fmla="*/ 0 h 54"/>
                  <a:gd name="T26" fmla="*/ 1 w 370"/>
                  <a:gd name="T27" fmla="*/ 0 h 54"/>
                  <a:gd name="T28" fmla="*/ 1 w 370"/>
                  <a:gd name="T29" fmla="*/ 0 h 54"/>
                  <a:gd name="T30" fmla="*/ 1 w 370"/>
                  <a:gd name="T31" fmla="*/ 0 h 54"/>
                  <a:gd name="T32" fmla="*/ 1 w 370"/>
                  <a:gd name="T33" fmla="*/ 0 h 54"/>
                  <a:gd name="T34" fmla="*/ 1 w 370"/>
                  <a:gd name="T35" fmla="*/ 0 h 54"/>
                  <a:gd name="T36" fmla="*/ 1 w 370"/>
                  <a:gd name="T37" fmla="*/ 0 h 54"/>
                  <a:gd name="T38" fmla="*/ 1 w 370"/>
                  <a:gd name="T39" fmla="*/ 0 h 54"/>
                  <a:gd name="T40" fmla="*/ 1 w 370"/>
                  <a:gd name="T41" fmla="*/ 0 h 54"/>
                  <a:gd name="T42" fmla="*/ 1 w 370"/>
                  <a:gd name="T43" fmla="*/ 0 h 54"/>
                  <a:gd name="T44" fmla="*/ 1 w 370"/>
                  <a:gd name="T45" fmla="*/ 0 h 54"/>
                  <a:gd name="T46" fmla="*/ 1 w 370"/>
                  <a:gd name="T47" fmla="*/ 0 h 54"/>
                  <a:gd name="T48" fmla="*/ 1 w 370"/>
                  <a:gd name="T49" fmla="*/ 0 h 54"/>
                  <a:gd name="T50" fmla="*/ 1 w 370"/>
                  <a:gd name="T51" fmla="*/ 0 h 54"/>
                  <a:gd name="T52" fmla="*/ 1 w 370"/>
                  <a:gd name="T53" fmla="*/ 0 h 54"/>
                  <a:gd name="T54" fmla="*/ 1 w 370"/>
                  <a:gd name="T55" fmla="*/ 0 h 54"/>
                  <a:gd name="T56" fmla="*/ 1 w 370"/>
                  <a:gd name="T57" fmla="*/ 0 h 54"/>
                  <a:gd name="T58" fmla="*/ 1 w 370"/>
                  <a:gd name="T59" fmla="*/ 0 h 54"/>
                  <a:gd name="T60" fmla="*/ 1 w 370"/>
                  <a:gd name="T61" fmla="*/ 0 h 54"/>
                  <a:gd name="T62" fmla="*/ 1 w 370"/>
                  <a:gd name="T63" fmla="*/ 0 h 54"/>
                  <a:gd name="T64" fmla="*/ 1 w 370"/>
                  <a:gd name="T65" fmla="*/ 0 h 54"/>
                  <a:gd name="T66" fmla="*/ 1 w 370"/>
                  <a:gd name="T67" fmla="*/ 0 h 54"/>
                  <a:gd name="T68" fmla="*/ 1 w 370"/>
                  <a:gd name="T69" fmla="*/ 0 h 54"/>
                  <a:gd name="T70" fmla="*/ 1 w 370"/>
                  <a:gd name="T71" fmla="*/ 0 h 54"/>
                  <a:gd name="T72" fmla="*/ 1 w 370"/>
                  <a:gd name="T73" fmla="*/ 0 h 54"/>
                  <a:gd name="T74" fmla="*/ 1 w 370"/>
                  <a:gd name="T75" fmla="*/ 0 h 54"/>
                  <a:gd name="T76" fmla="*/ 1 w 370"/>
                  <a:gd name="T77" fmla="*/ 0 h 54"/>
                  <a:gd name="T78" fmla="*/ 1 w 370"/>
                  <a:gd name="T79" fmla="*/ 0 h 54"/>
                  <a:gd name="T80" fmla="*/ 1 w 370"/>
                  <a:gd name="T81" fmla="*/ 0 h 54"/>
                  <a:gd name="T82" fmla="*/ 1 w 370"/>
                  <a:gd name="T83" fmla="*/ 0 h 54"/>
                  <a:gd name="T84" fmla="*/ 1 w 370"/>
                  <a:gd name="T85" fmla="*/ 0 h 54"/>
                  <a:gd name="T86" fmla="*/ 1 w 370"/>
                  <a:gd name="T87" fmla="*/ 0 h 54"/>
                  <a:gd name="T88" fmla="*/ 1 w 370"/>
                  <a:gd name="T89" fmla="*/ 0 h 54"/>
                  <a:gd name="T90" fmla="*/ 1 w 370"/>
                  <a:gd name="T91" fmla="*/ 0 h 54"/>
                  <a:gd name="T92" fmla="*/ 1 w 370"/>
                  <a:gd name="T93" fmla="*/ 0 h 54"/>
                  <a:gd name="T94" fmla="*/ 1 w 370"/>
                  <a:gd name="T95" fmla="*/ 0 h 54"/>
                  <a:gd name="T96" fmla="*/ 1 w 370"/>
                  <a:gd name="T97" fmla="*/ 0 h 54"/>
                  <a:gd name="T98" fmla="*/ 1 w 370"/>
                  <a:gd name="T99" fmla="*/ 0 h 54"/>
                  <a:gd name="T100" fmla="*/ 0 w 370"/>
                  <a:gd name="T101" fmla="*/ 0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70"/>
                  <a:gd name="T154" fmla="*/ 0 h 54"/>
                  <a:gd name="T155" fmla="*/ 370 w 370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70" h="54">
                    <a:moveTo>
                      <a:pt x="0" y="22"/>
                    </a:moveTo>
                    <a:lnTo>
                      <a:pt x="2" y="26"/>
                    </a:lnTo>
                    <a:lnTo>
                      <a:pt x="4" y="28"/>
                    </a:lnTo>
                    <a:lnTo>
                      <a:pt x="9" y="32"/>
                    </a:lnTo>
                    <a:lnTo>
                      <a:pt x="15" y="35"/>
                    </a:lnTo>
                    <a:lnTo>
                      <a:pt x="22" y="37"/>
                    </a:lnTo>
                    <a:lnTo>
                      <a:pt x="32" y="40"/>
                    </a:lnTo>
                    <a:lnTo>
                      <a:pt x="43" y="42"/>
                    </a:lnTo>
                    <a:lnTo>
                      <a:pt x="55" y="44"/>
                    </a:lnTo>
                    <a:lnTo>
                      <a:pt x="67" y="47"/>
                    </a:lnTo>
                    <a:lnTo>
                      <a:pt x="82" y="48"/>
                    </a:lnTo>
                    <a:lnTo>
                      <a:pt x="97" y="50"/>
                    </a:lnTo>
                    <a:lnTo>
                      <a:pt x="113" y="51"/>
                    </a:lnTo>
                    <a:lnTo>
                      <a:pt x="131" y="52"/>
                    </a:lnTo>
                    <a:lnTo>
                      <a:pt x="148" y="52"/>
                    </a:lnTo>
                    <a:lnTo>
                      <a:pt x="166" y="54"/>
                    </a:lnTo>
                    <a:lnTo>
                      <a:pt x="185" y="54"/>
                    </a:lnTo>
                    <a:lnTo>
                      <a:pt x="203" y="54"/>
                    </a:lnTo>
                    <a:lnTo>
                      <a:pt x="222" y="52"/>
                    </a:lnTo>
                    <a:lnTo>
                      <a:pt x="240" y="52"/>
                    </a:lnTo>
                    <a:lnTo>
                      <a:pt x="257" y="51"/>
                    </a:lnTo>
                    <a:lnTo>
                      <a:pt x="274" y="50"/>
                    </a:lnTo>
                    <a:lnTo>
                      <a:pt x="289" y="48"/>
                    </a:lnTo>
                    <a:lnTo>
                      <a:pt x="302" y="47"/>
                    </a:lnTo>
                    <a:lnTo>
                      <a:pt x="316" y="44"/>
                    </a:lnTo>
                    <a:lnTo>
                      <a:pt x="328" y="42"/>
                    </a:lnTo>
                    <a:lnTo>
                      <a:pt x="339" y="40"/>
                    </a:lnTo>
                    <a:lnTo>
                      <a:pt x="348" y="37"/>
                    </a:lnTo>
                    <a:lnTo>
                      <a:pt x="355" y="35"/>
                    </a:lnTo>
                    <a:lnTo>
                      <a:pt x="362" y="32"/>
                    </a:lnTo>
                    <a:lnTo>
                      <a:pt x="367" y="28"/>
                    </a:lnTo>
                    <a:lnTo>
                      <a:pt x="369" y="26"/>
                    </a:lnTo>
                    <a:lnTo>
                      <a:pt x="370" y="22"/>
                    </a:lnTo>
                    <a:lnTo>
                      <a:pt x="340" y="0"/>
                    </a:lnTo>
                    <a:lnTo>
                      <a:pt x="337" y="3"/>
                    </a:lnTo>
                    <a:lnTo>
                      <a:pt x="328" y="6"/>
                    </a:lnTo>
                    <a:lnTo>
                      <a:pt x="314" y="9"/>
                    </a:lnTo>
                    <a:lnTo>
                      <a:pt x="295" y="10"/>
                    </a:lnTo>
                    <a:lnTo>
                      <a:pt x="272" y="11"/>
                    </a:lnTo>
                    <a:lnTo>
                      <a:pt x="246" y="12"/>
                    </a:lnTo>
                    <a:lnTo>
                      <a:pt x="216" y="13"/>
                    </a:lnTo>
                    <a:lnTo>
                      <a:pt x="185" y="13"/>
                    </a:lnTo>
                    <a:lnTo>
                      <a:pt x="154" y="13"/>
                    </a:lnTo>
                    <a:lnTo>
                      <a:pt x="125" y="12"/>
                    </a:lnTo>
                    <a:lnTo>
                      <a:pt x="98" y="11"/>
                    </a:lnTo>
                    <a:lnTo>
                      <a:pt x="75" y="10"/>
                    </a:lnTo>
                    <a:lnTo>
                      <a:pt x="57" y="9"/>
                    </a:lnTo>
                    <a:lnTo>
                      <a:pt x="43" y="6"/>
                    </a:lnTo>
                    <a:lnTo>
                      <a:pt x="34" y="3"/>
                    </a:lnTo>
                    <a:lnTo>
                      <a:pt x="3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20"/>
              <p:cNvSpPr>
                <a:spLocks/>
              </p:cNvSpPr>
              <p:nvPr/>
            </p:nvSpPr>
            <p:spPr bwMode="auto">
              <a:xfrm>
                <a:off x="654" y="3566"/>
                <a:ext cx="37" cy="287"/>
              </a:xfrm>
              <a:custGeom>
                <a:avLst/>
                <a:gdLst>
                  <a:gd name="T0" fmla="*/ 1 w 73"/>
                  <a:gd name="T1" fmla="*/ 1 h 573"/>
                  <a:gd name="T2" fmla="*/ 1 w 73"/>
                  <a:gd name="T3" fmla="*/ 1 h 573"/>
                  <a:gd name="T4" fmla="*/ 1 w 73"/>
                  <a:gd name="T5" fmla="*/ 1 h 573"/>
                  <a:gd name="T6" fmla="*/ 1 w 73"/>
                  <a:gd name="T7" fmla="*/ 1 h 573"/>
                  <a:gd name="T8" fmla="*/ 1 w 73"/>
                  <a:gd name="T9" fmla="*/ 1 h 573"/>
                  <a:gd name="T10" fmla="*/ 1 w 73"/>
                  <a:gd name="T11" fmla="*/ 1 h 573"/>
                  <a:gd name="T12" fmla="*/ 1 w 73"/>
                  <a:gd name="T13" fmla="*/ 1 h 573"/>
                  <a:gd name="T14" fmla="*/ 1 w 73"/>
                  <a:gd name="T15" fmla="*/ 1 h 573"/>
                  <a:gd name="T16" fmla="*/ 1 w 73"/>
                  <a:gd name="T17" fmla="*/ 0 h 573"/>
                  <a:gd name="T18" fmla="*/ 1 w 73"/>
                  <a:gd name="T19" fmla="*/ 0 h 573"/>
                  <a:gd name="T20" fmla="*/ 1 w 73"/>
                  <a:gd name="T21" fmla="*/ 1 h 573"/>
                  <a:gd name="T22" fmla="*/ 1 w 73"/>
                  <a:gd name="T23" fmla="*/ 1 h 573"/>
                  <a:gd name="T24" fmla="*/ 1 w 73"/>
                  <a:gd name="T25" fmla="*/ 1 h 573"/>
                  <a:gd name="T26" fmla="*/ 1 w 73"/>
                  <a:gd name="T27" fmla="*/ 1 h 573"/>
                  <a:gd name="T28" fmla="*/ 0 w 73"/>
                  <a:gd name="T29" fmla="*/ 1 h 573"/>
                  <a:gd name="T30" fmla="*/ 0 w 73"/>
                  <a:gd name="T31" fmla="*/ 1 h 573"/>
                  <a:gd name="T32" fmla="*/ 0 w 73"/>
                  <a:gd name="T33" fmla="*/ 1 h 573"/>
                  <a:gd name="T34" fmla="*/ 0 w 73"/>
                  <a:gd name="T35" fmla="*/ 1 h 573"/>
                  <a:gd name="T36" fmla="*/ 1 w 73"/>
                  <a:gd name="T37" fmla="*/ 1 h 5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3"/>
                  <a:gd name="T58" fmla="*/ 0 h 573"/>
                  <a:gd name="T59" fmla="*/ 73 w 73"/>
                  <a:gd name="T60" fmla="*/ 573 h 5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3" h="573">
                    <a:moveTo>
                      <a:pt x="71" y="573"/>
                    </a:moveTo>
                    <a:lnTo>
                      <a:pt x="71" y="463"/>
                    </a:lnTo>
                    <a:lnTo>
                      <a:pt x="73" y="367"/>
                    </a:lnTo>
                    <a:lnTo>
                      <a:pt x="71" y="283"/>
                    </a:lnTo>
                    <a:lnTo>
                      <a:pt x="70" y="210"/>
                    </a:lnTo>
                    <a:lnTo>
                      <a:pt x="67" y="145"/>
                    </a:lnTo>
                    <a:lnTo>
                      <a:pt x="60" y="90"/>
                    </a:lnTo>
                    <a:lnTo>
                      <a:pt x="50" y="41"/>
                    </a:lnTo>
                    <a:lnTo>
                      <a:pt x="36" y="0"/>
                    </a:lnTo>
                    <a:lnTo>
                      <a:pt x="22" y="41"/>
                    </a:lnTo>
                    <a:lnTo>
                      <a:pt x="13" y="90"/>
                    </a:lnTo>
                    <a:lnTo>
                      <a:pt x="6" y="145"/>
                    </a:lnTo>
                    <a:lnTo>
                      <a:pt x="2" y="210"/>
                    </a:lnTo>
                    <a:lnTo>
                      <a:pt x="0" y="283"/>
                    </a:lnTo>
                    <a:lnTo>
                      <a:pt x="0" y="367"/>
                    </a:lnTo>
                    <a:lnTo>
                      <a:pt x="0" y="463"/>
                    </a:lnTo>
                    <a:lnTo>
                      <a:pt x="0" y="573"/>
                    </a:lnTo>
                    <a:lnTo>
                      <a:pt x="71" y="573"/>
                    </a:lnTo>
                    <a:close/>
                  </a:path>
                </a:pathLst>
              </a:custGeom>
              <a:solidFill>
                <a:srgbClr val="00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21"/>
              <p:cNvSpPr>
                <a:spLocks/>
              </p:cNvSpPr>
              <p:nvPr/>
            </p:nvSpPr>
            <p:spPr bwMode="auto">
              <a:xfrm>
                <a:off x="653" y="3463"/>
                <a:ext cx="40" cy="103"/>
              </a:xfrm>
              <a:custGeom>
                <a:avLst/>
                <a:gdLst>
                  <a:gd name="T0" fmla="*/ 1 w 79"/>
                  <a:gd name="T1" fmla="*/ 1 h 206"/>
                  <a:gd name="T2" fmla="*/ 1 w 79"/>
                  <a:gd name="T3" fmla="*/ 1 h 206"/>
                  <a:gd name="T4" fmla="*/ 1 w 79"/>
                  <a:gd name="T5" fmla="*/ 1 h 206"/>
                  <a:gd name="T6" fmla="*/ 1 w 79"/>
                  <a:gd name="T7" fmla="*/ 1 h 206"/>
                  <a:gd name="T8" fmla="*/ 1 w 79"/>
                  <a:gd name="T9" fmla="*/ 1 h 206"/>
                  <a:gd name="T10" fmla="*/ 1 w 79"/>
                  <a:gd name="T11" fmla="*/ 1 h 206"/>
                  <a:gd name="T12" fmla="*/ 1 w 79"/>
                  <a:gd name="T13" fmla="*/ 1 h 206"/>
                  <a:gd name="T14" fmla="*/ 1 w 79"/>
                  <a:gd name="T15" fmla="*/ 1 h 206"/>
                  <a:gd name="T16" fmla="*/ 1 w 79"/>
                  <a:gd name="T17" fmla="*/ 0 h 206"/>
                  <a:gd name="T18" fmla="*/ 1 w 79"/>
                  <a:gd name="T19" fmla="*/ 1 h 206"/>
                  <a:gd name="T20" fmla="*/ 1 w 79"/>
                  <a:gd name="T21" fmla="*/ 1 h 206"/>
                  <a:gd name="T22" fmla="*/ 1 w 79"/>
                  <a:gd name="T23" fmla="*/ 1 h 206"/>
                  <a:gd name="T24" fmla="*/ 1 w 79"/>
                  <a:gd name="T25" fmla="*/ 1 h 206"/>
                  <a:gd name="T26" fmla="*/ 0 w 79"/>
                  <a:gd name="T27" fmla="*/ 1 h 206"/>
                  <a:gd name="T28" fmla="*/ 1 w 79"/>
                  <a:gd name="T29" fmla="*/ 1 h 206"/>
                  <a:gd name="T30" fmla="*/ 1 w 79"/>
                  <a:gd name="T31" fmla="*/ 1 h 206"/>
                  <a:gd name="T32" fmla="*/ 1 w 79"/>
                  <a:gd name="T33" fmla="*/ 1 h 20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206"/>
                  <a:gd name="T53" fmla="*/ 79 w 79"/>
                  <a:gd name="T54" fmla="*/ 206 h 20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206">
                    <a:moveTo>
                      <a:pt x="39" y="206"/>
                    </a:moveTo>
                    <a:lnTo>
                      <a:pt x="65" y="185"/>
                    </a:lnTo>
                    <a:lnTo>
                      <a:pt x="78" y="160"/>
                    </a:lnTo>
                    <a:lnTo>
                      <a:pt x="79" y="132"/>
                    </a:lnTo>
                    <a:lnTo>
                      <a:pt x="73" y="102"/>
                    </a:lnTo>
                    <a:lnTo>
                      <a:pt x="63" y="73"/>
                    </a:lnTo>
                    <a:lnTo>
                      <a:pt x="51" y="45"/>
                    </a:lnTo>
                    <a:lnTo>
                      <a:pt x="42" y="20"/>
                    </a:lnTo>
                    <a:lnTo>
                      <a:pt x="39" y="0"/>
                    </a:lnTo>
                    <a:lnTo>
                      <a:pt x="35" y="20"/>
                    </a:lnTo>
                    <a:lnTo>
                      <a:pt x="26" y="45"/>
                    </a:lnTo>
                    <a:lnTo>
                      <a:pt x="14" y="73"/>
                    </a:lnTo>
                    <a:lnTo>
                      <a:pt x="5" y="102"/>
                    </a:lnTo>
                    <a:lnTo>
                      <a:pt x="0" y="132"/>
                    </a:lnTo>
                    <a:lnTo>
                      <a:pt x="1" y="160"/>
                    </a:lnTo>
                    <a:lnTo>
                      <a:pt x="13" y="185"/>
                    </a:lnTo>
                    <a:lnTo>
                      <a:pt x="39" y="206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22"/>
              <p:cNvSpPr>
                <a:spLocks/>
              </p:cNvSpPr>
              <p:nvPr/>
            </p:nvSpPr>
            <p:spPr bwMode="auto">
              <a:xfrm>
                <a:off x="978" y="3500"/>
                <a:ext cx="56" cy="151"/>
              </a:xfrm>
              <a:custGeom>
                <a:avLst/>
                <a:gdLst>
                  <a:gd name="T0" fmla="*/ 1 w 112"/>
                  <a:gd name="T1" fmla="*/ 1 h 302"/>
                  <a:gd name="T2" fmla="*/ 1 w 112"/>
                  <a:gd name="T3" fmla="*/ 1 h 302"/>
                  <a:gd name="T4" fmla="*/ 1 w 112"/>
                  <a:gd name="T5" fmla="*/ 1 h 302"/>
                  <a:gd name="T6" fmla="*/ 1 w 112"/>
                  <a:gd name="T7" fmla="*/ 1 h 302"/>
                  <a:gd name="T8" fmla="*/ 1 w 112"/>
                  <a:gd name="T9" fmla="*/ 1 h 302"/>
                  <a:gd name="T10" fmla="*/ 1 w 112"/>
                  <a:gd name="T11" fmla="*/ 1 h 302"/>
                  <a:gd name="T12" fmla="*/ 1 w 112"/>
                  <a:gd name="T13" fmla="*/ 1 h 302"/>
                  <a:gd name="T14" fmla="*/ 1 w 112"/>
                  <a:gd name="T15" fmla="*/ 1 h 302"/>
                  <a:gd name="T16" fmla="*/ 1 w 112"/>
                  <a:gd name="T17" fmla="*/ 1 h 302"/>
                  <a:gd name="T18" fmla="*/ 1 w 112"/>
                  <a:gd name="T19" fmla="*/ 1 h 302"/>
                  <a:gd name="T20" fmla="*/ 1 w 112"/>
                  <a:gd name="T21" fmla="*/ 1 h 302"/>
                  <a:gd name="T22" fmla="*/ 1 w 112"/>
                  <a:gd name="T23" fmla="*/ 1 h 302"/>
                  <a:gd name="T24" fmla="*/ 0 w 112"/>
                  <a:gd name="T25" fmla="*/ 0 h 302"/>
                  <a:gd name="T26" fmla="*/ 1 w 112"/>
                  <a:gd name="T27" fmla="*/ 1 h 302"/>
                  <a:gd name="T28" fmla="*/ 1 w 112"/>
                  <a:gd name="T29" fmla="*/ 1 h 302"/>
                  <a:gd name="T30" fmla="*/ 1 w 112"/>
                  <a:gd name="T31" fmla="*/ 1 h 302"/>
                  <a:gd name="T32" fmla="*/ 1 w 112"/>
                  <a:gd name="T33" fmla="*/ 1 h 302"/>
                  <a:gd name="T34" fmla="*/ 1 w 112"/>
                  <a:gd name="T35" fmla="*/ 1 h 302"/>
                  <a:gd name="T36" fmla="*/ 1 w 112"/>
                  <a:gd name="T37" fmla="*/ 1 h 302"/>
                  <a:gd name="T38" fmla="*/ 1 w 112"/>
                  <a:gd name="T39" fmla="*/ 1 h 302"/>
                  <a:gd name="T40" fmla="*/ 1 w 112"/>
                  <a:gd name="T41" fmla="*/ 1 h 3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2"/>
                  <a:gd name="T64" fmla="*/ 0 h 302"/>
                  <a:gd name="T65" fmla="*/ 112 w 112"/>
                  <a:gd name="T66" fmla="*/ 302 h 30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2" h="302">
                    <a:moveTo>
                      <a:pt x="89" y="302"/>
                    </a:moveTo>
                    <a:lnTo>
                      <a:pt x="88" y="302"/>
                    </a:lnTo>
                    <a:lnTo>
                      <a:pt x="87" y="299"/>
                    </a:lnTo>
                    <a:lnTo>
                      <a:pt x="85" y="296"/>
                    </a:lnTo>
                    <a:lnTo>
                      <a:pt x="83" y="295"/>
                    </a:lnTo>
                    <a:lnTo>
                      <a:pt x="97" y="248"/>
                    </a:lnTo>
                    <a:lnTo>
                      <a:pt x="99" y="203"/>
                    </a:lnTo>
                    <a:lnTo>
                      <a:pt x="91" y="160"/>
                    </a:lnTo>
                    <a:lnTo>
                      <a:pt x="79" y="120"/>
                    </a:lnTo>
                    <a:lnTo>
                      <a:pt x="60" y="84"/>
                    </a:lnTo>
                    <a:lnTo>
                      <a:pt x="40" y="52"/>
                    </a:lnTo>
                    <a:lnTo>
                      <a:pt x="19" y="23"/>
                    </a:lnTo>
                    <a:lnTo>
                      <a:pt x="0" y="0"/>
                    </a:lnTo>
                    <a:lnTo>
                      <a:pt x="23" y="13"/>
                    </a:lnTo>
                    <a:lnTo>
                      <a:pt x="48" y="39"/>
                    </a:lnTo>
                    <a:lnTo>
                      <a:pt x="72" y="78"/>
                    </a:lnTo>
                    <a:lnTo>
                      <a:pt x="91" y="122"/>
                    </a:lnTo>
                    <a:lnTo>
                      <a:pt x="106" y="171"/>
                    </a:lnTo>
                    <a:lnTo>
                      <a:pt x="112" y="219"/>
                    </a:lnTo>
                    <a:lnTo>
                      <a:pt x="108" y="264"/>
                    </a:lnTo>
                    <a:lnTo>
                      <a:pt x="89" y="3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23"/>
              <p:cNvSpPr>
                <a:spLocks/>
              </p:cNvSpPr>
              <p:nvPr/>
            </p:nvSpPr>
            <p:spPr bwMode="auto">
              <a:xfrm>
                <a:off x="957" y="3523"/>
                <a:ext cx="50" cy="11"/>
              </a:xfrm>
              <a:custGeom>
                <a:avLst/>
                <a:gdLst>
                  <a:gd name="T0" fmla="*/ 0 w 100"/>
                  <a:gd name="T1" fmla="*/ 0 h 23"/>
                  <a:gd name="T2" fmla="*/ 1 w 100"/>
                  <a:gd name="T3" fmla="*/ 0 h 23"/>
                  <a:gd name="T4" fmla="*/ 1 w 100"/>
                  <a:gd name="T5" fmla="*/ 0 h 23"/>
                  <a:gd name="T6" fmla="*/ 1 w 100"/>
                  <a:gd name="T7" fmla="*/ 0 h 23"/>
                  <a:gd name="T8" fmla="*/ 1 w 100"/>
                  <a:gd name="T9" fmla="*/ 0 h 23"/>
                  <a:gd name="T10" fmla="*/ 1 w 100"/>
                  <a:gd name="T11" fmla="*/ 0 h 23"/>
                  <a:gd name="T12" fmla="*/ 1 w 100"/>
                  <a:gd name="T13" fmla="*/ 0 h 23"/>
                  <a:gd name="T14" fmla="*/ 1 w 100"/>
                  <a:gd name="T15" fmla="*/ 0 h 23"/>
                  <a:gd name="T16" fmla="*/ 1 w 100"/>
                  <a:gd name="T17" fmla="*/ 0 h 23"/>
                  <a:gd name="T18" fmla="*/ 1 w 100"/>
                  <a:gd name="T19" fmla="*/ 0 h 23"/>
                  <a:gd name="T20" fmla="*/ 1 w 100"/>
                  <a:gd name="T21" fmla="*/ 0 h 23"/>
                  <a:gd name="T22" fmla="*/ 1 w 100"/>
                  <a:gd name="T23" fmla="*/ 0 h 23"/>
                  <a:gd name="T24" fmla="*/ 1 w 100"/>
                  <a:gd name="T25" fmla="*/ 0 h 23"/>
                  <a:gd name="T26" fmla="*/ 1 w 100"/>
                  <a:gd name="T27" fmla="*/ 0 h 23"/>
                  <a:gd name="T28" fmla="*/ 1 w 100"/>
                  <a:gd name="T29" fmla="*/ 0 h 23"/>
                  <a:gd name="T30" fmla="*/ 1 w 100"/>
                  <a:gd name="T31" fmla="*/ 0 h 23"/>
                  <a:gd name="T32" fmla="*/ 0 w 100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0"/>
                  <a:gd name="T52" fmla="*/ 0 h 23"/>
                  <a:gd name="T53" fmla="*/ 100 w 100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0" h="23">
                    <a:moveTo>
                      <a:pt x="0" y="3"/>
                    </a:moveTo>
                    <a:lnTo>
                      <a:pt x="3" y="0"/>
                    </a:lnTo>
                    <a:lnTo>
                      <a:pt x="13" y="0"/>
                    </a:lnTo>
                    <a:lnTo>
                      <a:pt x="25" y="0"/>
                    </a:lnTo>
                    <a:lnTo>
                      <a:pt x="41" y="1"/>
                    </a:lnTo>
                    <a:lnTo>
                      <a:pt x="58" y="4"/>
                    </a:lnTo>
                    <a:lnTo>
                      <a:pt x="74" y="8"/>
                    </a:lnTo>
                    <a:lnTo>
                      <a:pt x="89" y="15"/>
                    </a:lnTo>
                    <a:lnTo>
                      <a:pt x="100" y="23"/>
                    </a:lnTo>
                    <a:lnTo>
                      <a:pt x="89" y="21"/>
                    </a:lnTo>
                    <a:lnTo>
                      <a:pt x="75" y="18"/>
                    </a:lnTo>
                    <a:lnTo>
                      <a:pt x="58" y="15"/>
                    </a:lnTo>
                    <a:lnTo>
                      <a:pt x="41" y="13"/>
                    </a:lnTo>
                    <a:lnTo>
                      <a:pt x="25" y="11"/>
                    </a:lnTo>
                    <a:lnTo>
                      <a:pt x="13" y="7"/>
                    </a:lnTo>
                    <a:lnTo>
                      <a:pt x="3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24"/>
              <p:cNvSpPr>
                <a:spLocks/>
              </p:cNvSpPr>
              <p:nvPr/>
            </p:nvSpPr>
            <p:spPr bwMode="auto">
              <a:xfrm>
                <a:off x="955" y="3532"/>
                <a:ext cx="60" cy="15"/>
              </a:xfrm>
              <a:custGeom>
                <a:avLst/>
                <a:gdLst>
                  <a:gd name="T0" fmla="*/ 0 w 120"/>
                  <a:gd name="T1" fmla="*/ 0 h 31"/>
                  <a:gd name="T2" fmla="*/ 1 w 120"/>
                  <a:gd name="T3" fmla="*/ 0 h 31"/>
                  <a:gd name="T4" fmla="*/ 1 w 120"/>
                  <a:gd name="T5" fmla="*/ 0 h 31"/>
                  <a:gd name="T6" fmla="*/ 1 w 120"/>
                  <a:gd name="T7" fmla="*/ 0 h 31"/>
                  <a:gd name="T8" fmla="*/ 1 w 120"/>
                  <a:gd name="T9" fmla="*/ 0 h 31"/>
                  <a:gd name="T10" fmla="*/ 1 w 120"/>
                  <a:gd name="T11" fmla="*/ 0 h 31"/>
                  <a:gd name="T12" fmla="*/ 1 w 120"/>
                  <a:gd name="T13" fmla="*/ 0 h 31"/>
                  <a:gd name="T14" fmla="*/ 1 w 120"/>
                  <a:gd name="T15" fmla="*/ 0 h 31"/>
                  <a:gd name="T16" fmla="*/ 1 w 120"/>
                  <a:gd name="T17" fmla="*/ 0 h 31"/>
                  <a:gd name="T18" fmla="*/ 1 w 120"/>
                  <a:gd name="T19" fmla="*/ 0 h 31"/>
                  <a:gd name="T20" fmla="*/ 1 w 120"/>
                  <a:gd name="T21" fmla="*/ 0 h 31"/>
                  <a:gd name="T22" fmla="*/ 1 w 120"/>
                  <a:gd name="T23" fmla="*/ 0 h 31"/>
                  <a:gd name="T24" fmla="*/ 1 w 120"/>
                  <a:gd name="T25" fmla="*/ 0 h 31"/>
                  <a:gd name="T26" fmla="*/ 1 w 120"/>
                  <a:gd name="T27" fmla="*/ 0 h 31"/>
                  <a:gd name="T28" fmla="*/ 1 w 120"/>
                  <a:gd name="T29" fmla="*/ 0 h 31"/>
                  <a:gd name="T30" fmla="*/ 1 w 120"/>
                  <a:gd name="T31" fmla="*/ 0 h 31"/>
                  <a:gd name="T32" fmla="*/ 0 w 120"/>
                  <a:gd name="T33" fmla="*/ 0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0"/>
                  <a:gd name="T52" fmla="*/ 0 h 31"/>
                  <a:gd name="T53" fmla="*/ 120 w 120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0" h="31">
                    <a:moveTo>
                      <a:pt x="0" y="3"/>
                    </a:moveTo>
                    <a:lnTo>
                      <a:pt x="5" y="1"/>
                    </a:lnTo>
                    <a:lnTo>
                      <a:pt x="15" y="0"/>
                    </a:lnTo>
                    <a:lnTo>
                      <a:pt x="32" y="1"/>
                    </a:lnTo>
                    <a:lnTo>
                      <a:pt x="51" y="4"/>
                    </a:lnTo>
                    <a:lnTo>
                      <a:pt x="71" y="9"/>
                    </a:lnTo>
                    <a:lnTo>
                      <a:pt x="90" y="16"/>
                    </a:lnTo>
                    <a:lnTo>
                      <a:pt x="108" y="23"/>
                    </a:lnTo>
                    <a:lnTo>
                      <a:pt x="120" y="31"/>
                    </a:lnTo>
                    <a:lnTo>
                      <a:pt x="111" y="28"/>
                    </a:lnTo>
                    <a:lnTo>
                      <a:pt x="95" y="25"/>
                    </a:lnTo>
                    <a:lnTo>
                      <a:pt x="75" y="23"/>
                    </a:lnTo>
                    <a:lnTo>
                      <a:pt x="55" y="18"/>
                    </a:lnTo>
                    <a:lnTo>
                      <a:pt x="34" y="15"/>
                    </a:lnTo>
                    <a:lnTo>
                      <a:pt x="17" y="11"/>
                    </a:lnTo>
                    <a:lnTo>
                      <a:pt x="5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25"/>
              <p:cNvSpPr>
                <a:spLocks/>
              </p:cNvSpPr>
              <p:nvPr/>
            </p:nvSpPr>
            <p:spPr bwMode="auto">
              <a:xfrm>
                <a:off x="963" y="3557"/>
                <a:ext cx="62" cy="12"/>
              </a:xfrm>
              <a:custGeom>
                <a:avLst/>
                <a:gdLst>
                  <a:gd name="T0" fmla="*/ 0 w 125"/>
                  <a:gd name="T1" fmla="*/ 0 h 25"/>
                  <a:gd name="T2" fmla="*/ 0 w 125"/>
                  <a:gd name="T3" fmla="*/ 0 h 25"/>
                  <a:gd name="T4" fmla="*/ 0 w 125"/>
                  <a:gd name="T5" fmla="*/ 0 h 25"/>
                  <a:gd name="T6" fmla="*/ 0 w 125"/>
                  <a:gd name="T7" fmla="*/ 0 h 25"/>
                  <a:gd name="T8" fmla="*/ 0 w 125"/>
                  <a:gd name="T9" fmla="*/ 0 h 25"/>
                  <a:gd name="T10" fmla="*/ 0 w 125"/>
                  <a:gd name="T11" fmla="*/ 0 h 25"/>
                  <a:gd name="T12" fmla="*/ 0 w 125"/>
                  <a:gd name="T13" fmla="*/ 0 h 25"/>
                  <a:gd name="T14" fmla="*/ 0 w 125"/>
                  <a:gd name="T15" fmla="*/ 0 h 25"/>
                  <a:gd name="T16" fmla="*/ 0 w 125"/>
                  <a:gd name="T17" fmla="*/ 0 h 25"/>
                  <a:gd name="T18" fmla="*/ 0 w 125"/>
                  <a:gd name="T19" fmla="*/ 0 h 25"/>
                  <a:gd name="T20" fmla="*/ 0 w 125"/>
                  <a:gd name="T21" fmla="*/ 0 h 25"/>
                  <a:gd name="T22" fmla="*/ 0 w 125"/>
                  <a:gd name="T23" fmla="*/ 0 h 25"/>
                  <a:gd name="T24" fmla="*/ 0 w 125"/>
                  <a:gd name="T25" fmla="*/ 0 h 25"/>
                  <a:gd name="T26" fmla="*/ 0 w 125"/>
                  <a:gd name="T27" fmla="*/ 0 h 25"/>
                  <a:gd name="T28" fmla="*/ 0 w 125"/>
                  <a:gd name="T29" fmla="*/ 0 h 25"/>
                  <a:gd name="T30" fmla="*/ 0 w 125"/>
                  <a:gd name="T31" fmla="*/ 0 h 25"/>
                  <a:gd name="T32" fmla="*/ 0 w 125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5"/>
                  <a:gd name="T52" fmla="*/ 0 h 25"/>
                  <a:gd name="T53" fmla="*/ 125 w 12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5" h="25">
                    <a:moveTo>
                      <a:pt x="0" y="5"/>
                    </a:moveTo>
                    <a:lnTo>
                      <a:pt x="5" y="2"/>
                    </a:lnTo>
                    <a:lnTo>
                      <a:pt x="18" y="0"/>
                    </a:lnTo>
                    <a:lnTo>
                      <a:pt x="35" y="0"/>
                    </a:lnTo>
                    <a:lnTo>
                      <a:pt x="56" y="3"/>
                    </a:lnTo>
                    <a:lnTo>
                      <a:pt x="76" y="6"/>
                    </a:lnTo>
                    <a:lnTo>
                      <a:pt x="97" y="11"/>
                    </a:lnTo>
                    <a:lnTo>
                      <a:pt x="113" y="17"/>
                    </a:lnTo>
                    <a:lnTo>
                      <a:pt x="125" y="25"/>
                    </a:lnTo>
                    <a:lnTo>
                      <a:pt x="116" y="23"/>
                    </a:lnTo>
                    <a:lnTo>
                      <a:pt x="100" y="22"/>
                    </a:lnTo>
                    <a:lnTo>
                      <a:pt x="79" y="20"/>
                    </a:lnTo>
                    <a:lnTo>
                      <a:pt x="57" y="18"/>
                    </a:lnTo>
                    <a:lnTo>
                      <a:pt x="36" y="14"/>
                    </a:lnTo>
                    <a:lnTo>
                      <a:pt x="18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26"/>
              <p:cNvSpPr>
                <a:spLocks/>
              </p:cNvSpPr>
              <p:nvPr/>
            </p:nvSpPr>
            <p:spPr bwMode="auto">
              <a:xfrm>
                <a:off x="973" y="3573"/>
                <a:ext cx="55" cy="10"/>
              </a:xfrm>
              <a:custGeom>
                <a:avLst/>
                <a:gdLst>
                  <a:gd name="T0" fmla="*/ 0 w 112"/>
                  <a:gd name="T1" fmla="*/ 1 h 19"/>
                  <a:gd name="T2" fmla="*/ 0 w 112"/>
                  <a:gd name="T3" fmla="*/ 1 h 19"/>
                  <a:gd name="T4" fmla="*/ 0 w 112"/>
                  <a:gd name="T5" fmla="*/ 0 h 19"/>
                  <a:gd name="T6" fmla="*/ 0 w 112"/>
                  <a:gd name="T7" fmla="*/ 0 h 19"/>
                  <a:gd name="T8" fmla="*/ 0 w 112"/>
                  <a:gd name="T9" fmla="*/ 1 h 19"/>
                  <a:gd name="T10" fmla="*/ 0 w 112"/>
                  <a:gd name="T11" fmla="*/ 1 h 19"/>
                  <a:gd name="T12" fmla="*/ 0 w 112"/>
                  <a:gd name="T13" fmla="*/ 1 h 19"/>
                  <a:gd name="T14" fmla="*/ 0 w 112"/>
                  <a:gd name="T15" fmla="*/ 1 h 19"/>
                  <a:gd name="T16" fmla="*/ 0 w 112"/>
                  <a:gd name="T17" fmla="*/ 1 h 19"/>
                  <a:gd name="T18" fmla="*/ 0 w 112"/>
                  <a:gd name="T19" fmla="*/ 1 h 19"/>
                  <a:gd name="T20" fmla="*/ 0 w 112"/>
                  <a:gd name="T21" fmla="*/ 1 h 19"/>
                  <a:gd name="T22" fmla="*/ 0 w 112"/>
                  <a:gd name="T23" fmla="*/ 1 h 19"/>
                  <a:gd name="T24" fmla="*/ 0 w 112"/>
                  <a:gd name="T25" fmla="*/ 1 h 19"/>
                  <a:gd name="T26" fmla="*/ 0 w 112"/>
                  <a:gd name="T27" fmla="*/ 1 h 19"/>
                  <a:gd name="T28" fmla="*/ 0 w 112"/>
                  <a:gd name="T29" fmla="*/ 1 h 19"/>
                  <a:gd name="T30" fmla="*/ 0 w 112"/>
                  <a:gd name="T31" fmla="*/ 1 h 19"/>
                  <a:gd name="T32" fmla="*/ 0 w 112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2"/>
                  <a:gd name="T52" fmla="*/ 0 h 19"/>
                  <a:gd name="T53" fmla="*/ 112 w 112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2" h="19">
                    <a:moveTo>
                      <a:pt x="0" y="3"/>
                    </a:moveTo>
                    <a:lnTo>
                      <a:pt x="3" y="1"/>
                    </a:lnTo>
                    <a:lnTo>
                      <a:pt x="15" y="0"/>
                    </a:lnTo>
                    <a:lnTo>
                      <a:pt x="31" y="0"/>
                    </a:lnTo>
                    <a:lnTo>
                      <a:pt x="51" y="2"/>
                    </a:lnTo>
                    <a:lnTo>
                      <a:pt x="70" y="4"/>
                    </a:lnTo>
                    <a:lnTo>
                      <a:pt x="89" y="8"/>
                    </a:lnTo>
                    <a:lnTo>
                      <a:pt x="103" y="13"/>
                    </a:lnTo>
                    <a:lnTo>
                      <a:pt x="112" y="19"/>
                    </a:lnTo>
                    <a:lnTo>
                      <a:pt x="101" y="18"/>
                    </a:lnTo>
                    <a:lnTo>
                      <a:pt x="86" y="17"/>
                    </a:lnTo>
                    <a:lnTo>
                      <a:pt x="68" y="16"/>
                    </a:lnTo>
                    <a:lnTo>
                      <a:pt x="48" y="15"/>
                    </a:lnTo>
                    <a:lnTo>
                      <a:pt x="30" y="12"/>
                    </a:lnTo>
                    <a:lnTo>
                      <a:pt x="14" y="10"/>
                    </a:lnTo>
                    <a:lnTo>
                      <a:pt x="3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27"/>
              <p:cNvSpPr>
                <a:spLocks/>
              </p:cNvSpPr>
              <p:nvPr/>
            </p:nvSpPr>
            <p:spPr bwMode="auto">
              <a:xfrm>
                <a:off x="985" y="3600"/>
                <a:ext cx="47" cy="7"/>
              </a:xfrm>
              <a:custGeom>
                <a:avLst/>
                <a:gdLst>
                  <a:gd name="T0" fmla="*/ 0 w 95"/>
                  <a:gd name="T1" fmla="*/ 0 h 15"/>
                  <a:gd name="T2" fmla="*/ 0 w 95"/>
                  <a:gd name="T3" fmla="*/ 0 h 15"/>
                  <a:gd name="T4" fmla="*/ 0 w 95"/>
                  <a:gd name="T5" fmla="*/ 0 h 15"/>
                  <a:gd name="T6" fmla="*/ 0 w 95"/>
                  <a:gd name="T7" fmla="*/ 0 h 15"/>
                  <a:gd name="T8" fmla="*/ 0 w 95"/>
                  <a:gd name="T9" fmla="*/ 0 h 15"/>
                  <a:gd name="T10" fmla="*/ 0 w 95"/>
                  <a:gd name="T11" fmla="*/ 0 h 15"/>
                  <a:gd name="T12" fmla="*/ 0 w 95"/>
                  <a:gd name="T13" fmla="*/ 0 h 15"/>
                  <a:gd name="T14" fmla="*/ 0 w 95"/>
                  <a:gd name="T15" fmla="*/ 0 h 15"/>
                  <a:gd name="T16" fmla="*/ 0 w 95"/>
                  <a:gd name="T17" fmla="*/ 0 h 15"/>
                  <a:gd name="T18" fmla="*/ 0 w 95"/>
                  <a:gd name="T19" fmla="*/ 0 h 15"/>
                  <a:gd name="T20" fmla="*/ 0 w 95"/>
                  <a:gd name="T21" fmla="*/ 0 h 15"/>
                  <a:gd name="T22" fmla="*/ 0 w 95"/>
                  <a:gd name="T23" fmla="*/ 0 h 15"/>
                  <a:gd name="T24" fmla="*/ 0 w 95"/>
                  <a:gd name="T25" fmla="*/ 0 h 15"/>
                  <a:gd name="T26" fmla="*/ 0 w 95"/>
                  <a:gd name="T27" fmla="*/ 0 h 15"/>
                  <a:gd name="T28" fmla="*/ 0 w 95"/>
                  <a:gd name="T29" fmla="*/ 0 h 15"/>
                  <a:gd name="T30" fmla="*/ 0 w 95"/>
                  <a:gd name="T31" fmla="*/ 0 h 15"/>
                  <a:gd name="T32" fmla="*/ 0 w 95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15"/>
                  <a:gd name="T53" fmla="*/ 95 w 9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15">
                    <a:moveTo>
                      <a:pt x="0" y="9"/>
                    </a:moveTo>
                    <a:lnTo>
                      <a:pt x="4" y="5"/>
                    </a:lnTo>
                    <a:lnTo>
                      <a:pt x="12" y="3"/>
                    </a:lnTo>
                    <a:lnTo>
                      <a:pt x="24" y="1"/>
                    </a:lnTo>
                    <a:lnTo>
                      <a:pt x="38" y="0"/>
                    </a:lnTo>
                    <a:lnTo>
                      <a:pt x="54" y="1"/>
                    </a:lnTo>
                    <a:lnTo>
                      <a:pt x="69" y="3"/>
                    </a:lnTo>
                    <a:lnTo>
                      <a:pt x="83" y="8"/>
                    </a:lnTo>
                    <a:lnTo>
                      <a:pt x="95" y="15"/>
                    </a:lnTo>
                    <a:lnTo>
                      <a:pt x="85" y="13"/>
                    </a:lnTo>
                    <a:lnTo>
                      <a:pt x="72" y="13"/>
                    </a:lnTo>
                    <a:lnTo>
                      <a:pt x="56" y="13"/>
                    </a:lnTo>
                    <a:lnTo>
                      <a:pt x="39" y="13"/>
                    </a:lnTo>
                    <a:lnTo>
                      <a:pt x="24" y="13"/>
                    </a:lnTo>
                    <a:lnTo>
                      <a:pt x="12" y="13"/>
                    </a:lnTo>
                    <a:lnTo>
                      <a:pt x="4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28"/>
              <p:cNvSpPr>
                <a:spLocks/>
              </p:cNvSpPr>
              <p:nvPr/>
            </p:nvSpPr>
            <p:spPr bwMode="auto">
              <a:xfrm>
                <a:off x="1002" y="3638"/>
                <a:ext cx="24" cy="9"/>
              </a:xfrm>
              <a:custGeom>
                <a:avLst/>
                <a:gdLst>
                  <a:gd name="T0" fmla="*/ 0 w 46"/>
                  <a:gd name="T1" fmla="*/ 1 h 18"/>
                  <a:gd name="T2" fmla="*/ 1 w 46"/>
                  <a:gd name="T3" fmla="*/ 1 h 18"/>
                  <a:gd name="T4" fmla="*/ 1 w 46"/>
                  <a:gd name="T5" fmla="*/ 1 h 18"/>
                  <a:gd name="T6" fmla="*/ 1 w 46"/>
                  <a:gd name="T7" fmla="*/ 1 h 18"/>
                  <a:gd name="T8" fmla="*/ 1 w 46"/>
                  <a:gd name="T9" fmla="*/ 1 h 18"/>
                  <a:gd name="T10" fmla="*/ 1 w 46"/>
                  <a:gd name="T11" fmla="*/ 1 h 18"/>
                  <a:gd name="T12" fmla="*/ 1 w 46"/>
                  <a:gd name="T13" fmla="*/ 0 h 18"/>
                  <a:gd name="T14" fmla="*/ 1 w 46"/>
                  <a:gd name="T15" fmla="*/ 1 h 18"/>
                  <a:gd name="T16" fmla="*/ 1 w 46"/>
                  <a:gd name="T17" fmla="*/ 1 h 18"/>
                  <a:gd name="T18" fmla="*/ 1 w 46"/>
                  <a:gd name="T19" fmla="*/ 1 h 18"/>
                  <a:gd name="T20" fmla="*/ 1 w 46"/>
                  <a:gd name="T21" fmla="*/ 1 h 18"/>
                  <a:gd name="T22" fmla="*/ 1 w 46"/>
                  <a:gd name="T23" fmla="*/ 1 h 18"/>
                  <a:gd name="T24" fmla="*/ 1 w 46"/>
                  <a:gd name="T25" fmla="*/ 1 h 18"/>
                  <a:gd name="T26" fmla="*/ 1 w 46"/>
                  <a:gd name="T27" fmla="*/ 1 h 18"/>
                  <a:gd name="T28" fmla="*/ 1 w 46"/>
                  <a:gd name="T29" fmla="*/ 1 h 18"/>
                  <a:gd name="T30" fmla="*/ 1 w 46"/>
                  <a:gd name="T31" fmla="*/ 1 h 18"/>
                  <a:gd name="T32" fmla="*/ 0 w 46"/>
                  <a:gd name="T33" fmla="*/ 1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8"/>
                  <a:gd name="T53" fmla="*/ 46 w 46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8">
                    <a:moveTo>
                      <a:pt x="0" y="16"/>
                    </a:moveTo>
                    <a:lnTo>
                      <a:pt x="1" y="12"/>
                    </a:lnTo>
                    <a:lnTo>
                      <a:pt x="6" y="9"/>
                    </a:lnTo>
                    <a:lnTo>
                      <a:pt x="11" y="5"/>
                    </a:lnTo>
                    <a:lnTo>
                      <a:pt x="20" y="3"/>
                    </a:lnTo>
                    <a:lnTo>
                      <a:pt x="28" y="1"/>
                    </a:lnTo>
                    <a:lnTo>
                      <a:pt x="36" y="0"/>
                    </a:lnTo>
                    <a:lnTo>
                      <a:pt x="41" y="2"/>
                    </a:lnTo>
                    <a:lnTo>
                      <a:pt x="46" y="5"/>
                    </a:lnTo>
                    <a:lnTo>
                      <a:pt x="39" y="4"/>
                    </a:lnTo>
                    <a:lnTo>
                      <a:pt x="32" y="5"/>
                    </a:lnTo>
                    <a:lnTo>
                      <a:pt x="24" y="9"/>
                    </a:lnTo>
                    <a:lnTo>
                      <a:pt x="16" y="12"/>
                    </a:lnTo>
                    <a:lnTo>
                      <a:pt x="10" y="16"/>
                    </a:lnTo>
                    <a:lnTo>
                      <a:pt x="5" y="18"/>
                    </a:lnTo>
                    <a:lnTo>
                      <a:pt x="1" y="1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29"/>
              <p:cNvSpPr>
                <a:spLocks/>
              </p:cNvSpPr>
              <p:nvPr/>
            </p:nvSpPr>
            <p:spPr bwMode="auto">
              <a:xfrm>
                <a:off x="953" y="3508"/>
                <a:ext cx="43" cy="11"/>
              </a:xfrm>
              <a:custGeom>
                <a:avLst/>
                <a:gdLst>
                  <a:gd name="T0" fmla="*/ 0 w 85"/>
                  <a:gd name="T1" fmla="*/ 0 h 23"/>
                  <a:gd name="T2" fmla="*/ 1 w 85"/>
                  <a:gd name="T3" fmla="*/ 0 h 23"/>
                  <a:gd name="T4" fmla="*/ 1 w 85"/>
                  <a:gd name="T5" fmla="*/ 0 h 23"/>
                  <a:gd name="T6" fmla="*/ 1 w 85"/>
                  <a:gd name="T7" fmla="*/ 0 h 23"/>
                  <a:gd name="T8" fmla="*/ 1 w 85"/>
                  <a:gd name="T9" fmla="*/ 0 h 23"/>
                  <a:gd name="T10" fmla="*/ 1 w 85"/>
                  <a:gd name="T11" fmla="*/ 0 h 23"/>
                  <a:gd name="T12" fmla="*/ 1 w 85"/>
                  <a:gd name="T13" fmla="*/ 0 h 23"/>
                  <a:gd name="T14" fmla="*/ 1 w 85"/>
                  <a:gd name="T15" fmla="*/ 0 h 23"/>
                  <a:gd name="T16" fmla="*/ 1 w 85"/>
                  <a:gd name="T17" fmla="*/ 0 h 23"/>
                  <a:gd name="T18" fmla="*/ 1 w 85"/>
                  <a:gd name="T19" fmla="*/ 0 h 23"/>
                  <a:gd name="T20" fmla="*/ 1 w 85"/>
                  <a:gd name="T21" fmla="*/ 0 h 23"/>
                  <a:gd name="T22" fmla="*/ 1 w 85"/>
                  <a:gd name="T23" fmla="*/ 0 h 23"/>
                  <a:gd name="T24" fmla="*/ 1 w 85"/>
                  <a:gd name="T25" fmla="*/ 0 h 23"/>
                  <a:gd name="T26" fmla="*/ 1 w 85"/>
                  <a:gd name="T27" fmla="*/ 0 h 23"/>
                  <a:gd name="T28" fmla="*/ 1 w 85"/>
                  <a:gd name="T29" fmla="*/ 0 h 23"/>
                  <a:gd name="T30" fmla="*/ 1 w 85"/>
                  <a:gd name="T31" fmla="*/ 0 h 23"/>
                  <a:gd name="T32" fmla="*/ 0 w 85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23"/>
                  <a:gd name="T53" fmla="*/ 85 w 85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23">
                    <a:moveTo>
                      <a:pt x="0" y="4"/>
                    </a:moveTo>
                    <a:lnTo>
                      <a:pt x="3" y="1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35" y="1"/>
                    </a:lnTo>
                    <a:lnTo>
                      <a:pt x="48" y="4"/>
                    </a:lnTo>
                    <a:lnTo>
                      <a:pt x="62" y="8"/>
                    </a:lnTo>
                    <a:lnTo>
                      <a:pt x="75" y="15"/>
                    </a:lnTo>
                    <a:lnTo>
                      <a:pt x="85" y="23"/>
                    </a:lnTo>
                    <a:lnTo>
                      <a:pt x="75" y="21"/>
                    </a:lnTo>
                    <a:lnTo>
                      <a:pt x="62" y="19"/>
                    </a:lnTo>
                    <a:lnTo>
                      <a:pt x="48" y="16"/>
                    </a:lnTo>
                    <a:lnTo>
                      <a:pt x="35" y="13"/>
                    </a:lnTo>
                    <a:lnTo>
                      <a:pt x="21" y="11"/>
                    </a:lnTo>
                    <a:lnTo>
                      <a:pt x="10" y="8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30"/>
              <p:cNvSpPr>
                <a:spLocks/>
              </p:cNvSpPr>
              <p:nvPr/>
            </p:nvSpPr>
            <p:spPr bwMode="auto">
              <a:xfrm>
                <a:off x="959" y="3545"/>
                <a:ext cx="61" cy="12"/>
              </a:xfrm>
              <a:custGeom>
                <a:avLst/>
                <a:gdLst>
                  <a:gd name="T0" fmla="*/ 0 w 121"/>
                  <a:gd name="T1" fmla="*/ 1 h 24"/>
                  <a:gd name="T2" fmla="*/ 1 w 121"/>
                  <a:gd name="T3" fmla="*/ 1 h 24"/>
                  <a:gd name="T4" fmla="*/ 1 w 121"/>
                  <a:gd name="T5" fmla="*/ 0 h 24"/>
                  <a:gd name="T6" fmla="*/ 1 w 121"/>
                  <a:gd name="T7" fmla="*/ 0 h 24"/>
                  <a:gd name="T8" fmla="*/ 1 w 121"/>
                  <a:gd name="T9" fmla="*/ 1 h 24"/>
                  <a:gd name="T10" fmla="*/ 1 w 121"/>
                  <a:gd name="T11" fmla="*/ 1 h 24"/>
                  <a:gd name="T12" fmla="*/ 1 w 121"/>
                  <a:gd name="T13" fmla="*/ 1 h 24"/>
                  <a:gd name="T14" fmla="*/ 1 w 121"/>
                  <a:gd name="T15" fmla="*/ 1 h 24"/>
                  <a:gd name="T16" fmla="*/ 1 w 121"/>
                  <a:gd name="T17" fmla="*/ 1 h 24"/>
                  <a:gd name="T18" fmla="*/ 1 w 121"/>
                  <a:gd name="T19" fmla="*/ 1 h 24"/>
                  <a:gd name="T20" fmla="*/ 1 w 121"/>
                  <a:gd name="T21" fmla="*/ 1 h 24"/>
                  <a:gd name="T22" fmla="*/ 1 w 121"/>
                  <a:gd name="T23" fmla="*/ 1 h 24"/>
                  <a:gd name="T24" fmla="*/ 1 w 121"/>
                  <a:gd name="T25" fmla="*/ 1 h 24"/>
                  <a:gd name="T26" fmla="*/ 1 w 121"/>
                  <a:gd name="T27" fmla="*/ 1 h 24"/>
                  <a:gd name="T28" fmla="*/ 1 w 121"/>
                  <a:gd name="T29" fmla="*/ 1 h 24"/>
                  <a:gd name="T30" fmla="*/ 1 w 121"/>
                  <a:gd name="T31" fmla="*/ 1 h 24"/>
                  <a:gd name="T32" fmla="*/ 0 w 121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1"/>
                  <a:gd name="T52" fmla="*/ 0 h 24"/>
                  <a:gd name="T53" fmla="*/ 121 w 121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1" h="24">
                    <a:moveTo>
                      <a:pt x="0" y="5"/>
                    </a:moveTo>
                    <a:lnTo>
                      <a:pt x="4" y="1"/>
                    </a:lnTo>
                    <a:lnTo>
                      <a:pt x="17" y="0"/>
                    </a:lnTo>
                    <a:lnTo>
                      <a:pt x="33" y="0"/>
                    </a:lnTo>
                    <a:lnTo>
                      <a:pt x="54" y="2"/>
                    </a:lnTo>
                    <a:lnTo>
                      <a:pt x="73" y="6"/>
                    </a:lnTo>
                    <a:lnTo>
                      <a:pt x="93" y="11"/>
                    </a:lnTo>
                    <a:lnTo>
                      <a:pt x="109" y="16"/>
                    </a:lnTo>
                    <a:lnTo>
                      <a:pt x="121" y="24"/>
                    </a:lnTo>
                    <a:lnTo>
                      <a:pt x="111" y="23"/>
                    </a:lnTo>
                    <a:lnTo>
                      <a:pt x="95" y="22"/>
                    </a:lnTo>
                    <a:lnTo>
                      <a:pt x="76" y="20"/>
                    </a:lnTo>
                    <a:lnTo>
                      <a:pt x="55" y="17"/>
                    </a:lnTo>
                    <a:lnTo>
                      <a:pt x="34" y="14"/>
                    </a:lnTo>
                    <a:lnTo>
                      <a:pt x="16" y="11"/>
                    </a:lnTo>
                    <a:lnTo>
                      <a:pt x="4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31"/>
              <p:cNvSpPr>
                <a:spLocks/>
              </p:cNvSpPr>
              <p:nvPr/>
            </p:nvSpPr>
            <p:spPr bwMode="auto">
              <a:xfrm>
                <a:off x="976" y="3589"/>
                <a:ext cx="55" cy="7"/>
              </a:xfrm>
              <a:custGeom>
                <a:avLst/>
                <a:gdLst>
                  <a:gd name="T0" fmla="*/ 0 w 109"/>
                  <a:gd name="T1" fmla="*/ 1 h 14"/>
                  <a:gd name="T2" fmla="*/ 1 w 109"/>
                  <a:gd name="T3" fmla="*/ 1 h 14"/>
                  <a:gd name="T4" fmla="*/ 1 w 109"/>
                  <a:gd name="T5" fmla="*/ 1 h 14"/>
                  <a:gd name="T6" fmla="*/ 1 w 109"/>
                  <a:gd name="T7" fmla="*/ 1 h 14"/>
                  <a:gd name="T8" fmla="*/ 1 w 109"/>
                  <a:gd name="T9" fmla="*/ 0 h 14"/>
                  <a:gd name="T10" fmla="*/ 1 w 109"/>
                  <a:gd name="T11" fmla="*/ 0 h 14"/>
                  <a:gd name="T12" fmla="*/ 1 w 109"/>
                  <a:gd name="T13" fmla="*/ 1 h 14"/>
                  <a:gd name="T14" fmla="*/ 1 w 109"/>
                  <a:gd name="T15" fmla="*/ 1 h 14"/>
                  <a:gd name="T16" fmla="*/ 1 w 109"/>
                  <a:gd name="T17" fmla="*/ 1 h 14"/>
                  <a:gd name="T18" fmla="*/ 1 w 109"/>
                  <a:gd name="T19" fmla="*/ 1 h 14"/>
                  <a:gd name="T20" fmla="*/ 1 w 109"/>
                  <a:gd name="T21" fmla="*/ 1 h 14"/>
                  <a:gd name="T22" fmla="*/ 1 w 109"/>
                  <a:gd name="T23" fmla="*/ 1 h 14"/>
                  <a:gd name="T24" fmla="*/ 1 w 109"/>
                  <a:gd name="T25" fmla="*/ 1 h 14"/>
                  <a:gd name="T26" fmla="*/ 1 w 109"/>
                  <a:gd name="T27" fmla="*/ 1 h 14"/>
                  <a:gd name="T28" fmla="*/ 1 w 109"/>
                  <a:gd name="T29" fmla="*/ 1 h 14"/>
                  <a:gd name="T30" fmla="*/ 1 w 109"/>
                  <a:gd name="T31" fmla="*/ 1 h 14"/>
                  <a:gd name="T32" fmla="*/ 0 w 109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9"/>
                  <a:gd name="T52" fmla="*/ 0 h 14"/>
                  <a:gd name="T53" fmla="*/ 109 w 10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9" h="14">
                    <a:moveTo>
                      <a:pt x="0" y="9"/>
                    </a:moveTo>
                    <a:lnTo>
                      <a:pt x="5" y="6"/>
                    </a:lnTo>
                    <a:lnTo>
                      <a:pt x="14" y="3"/>
                    </a:lnTo>
                    <a:lnTo>
                      <a:pt x="29" y="1"/>
                    </a:lnTo>
                    <a:lnTo>
                      <a:pt x="46" y="0"/>
                    </a:lnTo>
                    <a:lnTo>
                      <a:pt x="64" y="0"/>
                    </a:lnTo>
                    <a:lnTo>
                      <a:pt x="82" y="2"/>
                    </a:lnTo>
                    <a:lnTo>
                      <a:pt x="98" y="7"/>
                    </a:lnTo>
                    <a:lnTo>
                      <a:pt x="109" y="14"/>
                    </a:lnTo>
                    <a:lnTo>
                      <a:pt x="99" y="12"/>
                    </a:lnTo>
                    <a:lnTo>
                      <a:pt x="84" y="12"/>
                    </a:lnTo>
                    <a:lnTo>
                      <a:pt x="66" y="14"/>
                    </a:lnTo>
                    <a:lnTo>
                      <a:pt x="47" y="14"/>
                    </a:lnTo>
                    <a:lnTo>
                      <a:pt x="30" y="14"/>
                    </a:lnTo>
                    <a:lnTo>
                      <a:pt x="14" y="14"/>
                    </a:lnTo>
                    <a:lnTo>
                      <a:pt x="3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32"/>
              <p:cNvSpPr>
                <a:spLocks/>
              </p:cNvSpPr>
              <p:nvPr/>
            </p:nvSpPr>
            <p:spPr bwMode="auto">
              <a:xfrm>
                <a:off x="986" y="3612"/>
                <a:ext cx="45" cy="7"/>
              </a:xfrm>
              <a:custGeom>
                <a:avLst/>
                <a:gdLst>
                  <a:gd name="T0" fmla="*/ 0 w 88"/>
                  <a:gd name="T1" fmla="*/ 1 h 14"/>
                  <a:gd name="T2" fmla="*/ 1 w 88"/>
                  <a:gd name="T3" fmla="*/ 1 h 14"/>
                  <a:gd name="T4" fmla="*/ 1 w 88"/>
                  <a:gd name="T5" fmla="*/ 0 h 14"/>
                  <a:gd name="T6" fmla="*/ 1 w 88"/>
                  <a:gd name="T7" fmla="*/ 0 h 14"/>
                  <a:gd name="T8" fmla="*/ 1 w 88"/>
                  <a:gd name="T9" fmla="*/ 1 h 14"/>
                  <a:gd name="T10" fmla="*/ 1 w 88"/>
                  <a:gd name="T11" fmla="*/ 1 h 14"/>
                  <a:gd name="T12" fmla="*/ 1 w 88"/>
                  <a:gd name="T13" fmla="*/ 1 h 14"/>
                  <a:gd name="T14" fmla="*/ 1 w 88"/>
                  <a:gd name="T15" fmla="*/ 1 h 14"/>
                  <a:gd name="T16" fmla="*/ 1 w 88"/>
                  <a:gd name="T17" fmla="*/ 1 h 14"/>
                  <a:gd name="T18" fmla="*/ 1 w 88"/>
                  <a:gd name="T19" fmla="*/ 1 h 14"/>
                  <a:gd name="T20" fmla="*/ 1 w 88"/>
                  <a:gd name="T21" fmla="*/ 1 h 14"/>
                  <a:gd name="T22" fmla="*/ 1 w 88"/>
                  <a:gd name="T23" fmla="*/ 1 h 14"/>
                  <a:gd name="T24" fmla="*/ 1 w 88"/>
                  <a:gd name="T25" fmla="*/ 1 h 14"/>
                  <a:gd name="T26" fmla="*/ 1 w 88"/>
                  <a:gd name="T27" fmla="*/ 1 h 14"/>
                  <a:gd name="T28" fmla="*/ 1 w 88"/>
                  <a:gd name="T29" fmla="*/ 1 h 14"/>
                  <a:gd name="T30" fmla="*/ 1 w 88"/>
                  <a:gd name="T31" fmla="*/ 1 h 14"/>
                  <a:gd name="T32" fmla="*/ 0 w 88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8"/>
                  <a:gd name="T52" fmla="*/ 0 h 14"/>
                  <a:gd name="T53" fmla="*/ 88 w 88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8" h="14">
                    <a:moveTo>
                      <a:pt x="0" y="4"/>
                    </a:moveTo>
                    <a:lnTo>
                      <a:pt x="3" y="2"/>
                    </a:lnTo>
                    <a:lnTo>
                      <a:pt x="12" y="0"/>
                    </a:lnTo>
                    <a:lnTo>
                      <a:pt x="26" y="0"/>
                    </a:lnTo>
                    <a:lnTo>
                      <a:pt x="42" y="1"/>
                    </a:lnTo>
                    <a:lnTo>
                      <a:pt x="57" y="3"/>
                    </a:lnTo>
                    <a:lnTo>
                      <a:pt x="72" y="6"/>
                    </a:lnTo>
                    <a:lnTo>
                      <a:pt x="83" y="9"/>
                    </a:lnTo>
                    <a:lnTo>
                      <a:pt x="88" y="14"/>
                    </a:lnTo>
                    <a:lnTo>
                      <a:pt x="80" y="13"/>
                    </a:lnTo>
                    <a:lnTo>
                      <a:pt x="69" y="13"/>
                    </a:lnTo>
                    <a:lnTo>
                      <a:pt x="55" y="11"/>
                    </a:lnTo>
                    <a:lnTo>
                      <a:pt x="40" y="10"/>
                    </a:lnTo>
                    <a:lnTo>
                      <a:pt x="26" y="10"/>
                    </a:lnTo>
                    <a:lnTo>
                      <a:pt x="14" y="8"/>
                    </a:lnTo>
                    <a:lnTo>
                      <a:pt x="4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33"/>
              <p:cNvSpPr>
                <a:spLocks/>
              </p:cNvSpPr>
              <p:nvPr/>
            </p:nvSpPr>
            <p:spPr bwMode="auto">
              <a:xfrm>
                <a:off x="1001" y="3626"/>
                <a:ext cx="28" cy="7"/>
              </a:xfrm>
              <a:custGeom>
                <a:avLst/>
                <a:gdLst>
                  <a:gd name="T0" fmla="*/ 0 w 55"/>
                  <a:gd name="T1" fmla="*/ 1 h 14"/>
                  <a:gd name="T2" fmla="*/ 1 w 55"/>
                  <a:gd name="T3" fmla="*/ 1 h 14"/>
                  <a:gd name="T4" fmla="*/ 1 w 55"/>
                  <a:gd name="T5" fmla="*/ 1 h 14"/>
                  <a:gd name="T6" fmla="*/ 1 w 55"/>
                  <a:gd name="T7" fmla="*/ 1 h 14"/>
                  <a:gd name="T8" fmla="*/ 1 w 55"/>
                  <a:gd name="T9" fmla="*/ 1 h 14"/>
                  <a:gd name="T10" fmla="*/ 1 w 55"/>
                  <a:gd name="T11" fmla="*/ 0 h 14"/>
                  <a:gd name="T12" fmla="*/ 1 w 55"/>
                  <a:gd name="T13" fmla="*/ 1 h 14"/>
                  <a:gd name="T14" fmla="*/ 1 w 55"/>
                  <a:gd name="T15" fmla="*/ 1 h 14"/>
                  <a:gd name="T16" fmla="*/ 1 w 55"/>
                  <a:gd name="T17" fmla="*/ 1 h 14"/>
                  <a:gd name="T18" fmla="*/ 1 w 55"/>
                  <a:gd name="T19" fmla="*/ 1 h 14"/>
                  <a:gd name="T20" fmla="*/ 1 w 55"/>
                  <a:gd name="T21" fmla="*/ 1 h 14"/>
                  <a:gd name="T22" fmla="*/ 1 w 55"/>
                  <a:gd name="T23" fmla="*/ 1 h 14"/>
                  <a:gd name="T24" fmla="*/ 1 w 55"/>
                  <a:gd name="T25" fmla="*/ 1 h 14"/>
                  <a:gd name="T26" fmla="*/ 1 w 55"/>
                  <a:gd name="T27" fmla="*/ 1 h 14"/>
                  <a:gd name="T28" fmla="*/ 1 w 55"/>
                  <a:gd name="T29" fmla="*/ 1 h 14"/>
                  <a:gd name="T30" fmla="*/ 1 w 55"/>
                  <a:gd name="T31" fmla="*/ 1 h 14"/>
                  <a:gd name="T32" fmla="*/ 0 w 55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4"/>
                  <a:gd name="T53" fmla="*/ 55 w 5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4">
                    <a:moveTo>
                      <a:pt x="0" y="11"/>
                    </a:moveTo>
                    <a:lnTo>
                      <a:pt x="2" y="9"/>
                    </a:lnTo>
                    <a:lnTo>
                      <a:pt x="8" y="5"/>
                    </a:lnTo>
                    <a:lnTo>
                      <a:pt x="15" y="3"/>
                    </a:lnTo>
                    <a:lnTo>
                      <a:pt x="24" y="1"/>
                    </a:lnTo>
                    <a:lnTo>
                      <a:pt x="34" y="0"/>
                    </a:lnTo>
                    <a:lnTo>
                      <a:pt x="43" y="1"/>
                    </a:lnTo>
                    <a:lnTo>
                      <a:pt x="50" y="2"/>
                    </a:lnTo>
                    <a:lnTo>
                      <a:pt x="55" y="6"/>
                    </a:lnTo>
                    <a:lnTo>
                      <a:pt x="48" y="5"/>
                    </a:lnTo>
                    <a:lnTo>
                      <a:pt x="39" y="5"/>
                    </a:lnTo>
                    <a:lnTo>
                      <a:pt x="30" y="8"/>
                    </a:lnTo>
                    <a:lnTo>
                      <a:pt x="20" y="10"/>
                    </a:lnTo>
                    <a:lnTo>
                      <a:pt x="12" y="13"/>
                    </a:lnTo>
                    <a:lnTo>
                      <a:pt x="5" y="14"/>
                    </a:lnTo>
                    <a:lnTo>
                      <a:pt x="1" y="1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34"/>
              <p:cNvSpPr>
                <a:spLocks/>
              </p:cNvSpPr>
              <p:nvPr/>
            </p:nvSpPr>
            <p:spPr bwMode="auto">
              <a:xfrm>
                <a:off x="960" y="3496"/>
                <a:ext cx="27" cy="11"/>
              </a:xfrm>
              <a:custGeom>
                <a:avLst/>
                <a:gdLst>
                  <a:gd name="T0" fmla="*/ 1 w 54"/>
                  <a:gd name="T1" fmla="*/ 0 h 23"/>
                  <a:gd name="T2" fmla="*/ 1 w 54"/>
                  <a:gd name="T3" fmla="*/ 0 h 23"/>
                  <a:gd name="T4" fmla="*/ 1 w 54"/>
                  <a:gd name="T5" fmla="*/ 0 h 23"/>
                  <a:gd name="T6" fmla="*/ 1 w 54"/>
                  <a:gd name="T7" fmla="*/ 0 h 23"/>
                  <a:gd name="T8" fmla="*/ 1 w 54"/>
                  <a:gd name="T9" fmla="*/ 0 h 23"/>
                  <a:gd name="T10" fmla="*/ 1 w 54"/>
                  <a:gd name="T11" fmla="*/ 0 h 23"/>
                  <a:gd name="T12" fmla="*/ 1 w 54"/>
                  <a:gd name="T13" fmla="*/ 0 h 23"/>
                  <a:gd name="T14" fmla="*/ 0 w 54"/>
                  <a:gd name="T15" fmla="*/ 0 h 23"/>
                  <a:gd name="T16" fmla="*/ 0 w 54"/>
                  <a:gd name="T17" fmla="*/ 0 h 23"/>
                  <a:gd name="T18" fmla="*/ 1 w 54"/>
                  <a:gd name="T19" fmla="*/ 0 h 23"/>
                  <a:gd name="T20" fmla="*/ 1 w 54"/>
                  <a:gd name="T21" fmla="*/ 0 h 23"/>
                  <a:gd name="T22" fmla="*/ 1 w 54"/>
                  <a:gd name="T23" fmla="*/ 0 h 23"/>
                  <a:gd name="T24" fmla="*/ 1 w 54"/>
                  <a:gd name="T25" fmla="*/ 0 h 23"/>
                  <a:gd name="T26" fmla="*/ 1 w 54"/>
                  <a:gd name="T27" fmla="*/ 0 h 23"/>
                  <a:gd name="T28" fmla="*/ 1 w 54"/>
                  <a:gd name="T29" fmla="*/ 0 h 23"/>
                  <a:gd name="T30" fmla="*/ 1 w 54"/>
                  <a:gd name="T31" fmla="*/ 0 h 23"/>
                  <a:gd name="T32" fmla="*/ 1 w 54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23"/>
                  <a:gd name="T53" fmla="*/ 54 w 54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23">
                    <a:moveTo>
                      <a:pt x="54" y="23"/>
                    </a:moveTo>
                    <a:lnTo>
                      <a:pt x="49" y="22"/>
                    </a:lnTo>
                    <a:lnTo>
                      <a:pt x="41" y="21"/>
                    </a:lnTo>
                    <a:lnTo>
                      <a:pt x="32" y="20"/>
                    </a:lnTo>
                    <a:lnTo>
                      <a:pt x="22" y="17"/>
                    </a:lnTo>
                    <a:lnTo>
                      <a:pt x="12" y="15"/>
                    </a:lnTo>
                    <a:lnTo>
                      <a:pt x="4" y="12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6" y="2"/>
                    </a:lnTo>
                    <a:lnTo>
                      <a:pt x="25" y="7"/>
                    </a:lnTo>
                    <a:lnTo>
                      <a:pt x="33" y="12"/>
                    </a:lnTo>
                    <a:lnTo>
                      <a:pt x="41" y="16"/>
                    </a:lnTo>
                    <a:lnTo>
                      <a:pt x="49" y="21"/>
                    </a:lnTo>
                    <a:lnTo>
                      <a:pt x="54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35"/>
              <p:cNvSpPr>
                <a:spLocks/>
              </p:cNvSpPr>
              <p:nvPr/>
            </p:nvSpPr>
            <p:spPr bwMode="auto">
              <a:xfrm>
                <a:off x="985" y="3483"/>
                <a:ext cx="5" cy="26"/>
              </a:xfrm>
              <a:custGeom>
                <a:avLst/>
                <a:gdLst>
                  <a:gd name="T0" fmla="*/ 0 w 11"/>
                  <a:gd name="T1" fmla="*/ 1 h 52"/>
                  <a:gd name="T2" fmla="*/ 0 w 11"/>
                  <a:gd name="T3" fmla="*/ 1 h 52"/>
                  <a:gd name="T4" fmla="*/ 0 w 11"/>
                  <a:gd name="T5" fmla="*/ 1 h 52"/>
                  <a:gd name="T6" fmla="*/ 0 w 11"/>
                  <a:gd name="T7" fmla="*/ 1 h 52"/>
                  <a:gd name="T8" fmla="*/ 0 w 11"/>
                  <a:gd name="T9" fmla="*/ 0 h 52"/>
                  <a:gd name="T10" fmla="*/ 0 w 11"/>
                  <a:gd name="T11" fmla="*/ 1 h 52"/>
                  <a:gd name="T12" fmla="*/ 0 w 11"/>
                  <a:gd name="T13" fmla="*/ 1 h 52"/>
                  <a:gd name="T14" fmla="*/ 0 w 11"/>
                  <a:gd name="T15" fmla="*/ 1 h 52"/>
                  <a:gd name="T16" fmla="*/ 0 w 11"/>
                  <a:gd name="T17" fmla="*/ 1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52"/>
                  <a:gd name="T29" fmla="*/ 11 w 11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52">
                    <a:moveTo>
                      <a:pt x="7" y="52"/>
                    </a:moveTo>
                    <a:lnTo>
                      <a:pt x="8" y="41"/>
                    </a:lnTo>
                    <a:lnTo>
                      <a:pt x="11" y="24"/>
                    </a:lnTo>
                    <a:lnTo>
                      <a:pt x="11" y="8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" y="20"/>
                    </a:lnTo>
                    <a:lnTo>
                      <a:pt x="5" y="38"/>
                    </a:lnTo>
                    <a:lnTo>
                      <a:pt x="7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36"/>
              <p:cNvSpPr>
                <a:spLocks/>
              </p:cNvSpPr>
              <p:nvPr/>
            </p:nvSpPr>
            <p:spPr bwMode="auto">
              <a:xfrm>
                <a:off x="964" y="3478"/>
                <a:ext cx="15" cy="23"/>
              </a:xfrm>
              <a:custGeom>
                <a:avLst/>
                <a:gdLst>
                  <a:gd name="T0" fmla="*/ 0 w 31"/>
                  <a:gd name="T1" fmla="*/ 1 h 44"/>
                  <a:gd name="T2" fmla="*/ 0 w 31"/>
                  <a:gd name="T3" fmla="*/ 1 h 44"/>
                  <a:gd name="T4" fmla="*/ 0 w 31"/>
                  <a:gd name="T5" fmla="*/ 1 h 44"/>
                  <a:gd name="T6" fmla="*/ 0 w 31"/>
                  <a:gd name="T7" fmla="*/ 1 h 44"/>
                  <a:gd name="T8" fmla="*/ 0 w 31"/>
                  <a:gd name="T9" fmla="*/ 0 h 44"/>
                  <a:gd name="T10" fmla="*/ 0 w 31"/>
                  <a:gd name="T11" fmla="*/ 1 h 44"/>
                  <a:gd name="T12" fmla="*/ 0 w 31"/>
                  <a:gd name="T13" fmla="*/ 1 h 44"/>
                  <a:gd name="T14" fmla="*/ 0 w 31"/>
                  <a:gd name="T15" fmla="*/ 1 h 44"/>
                  <a:gd name="T16" fmla="*/ 0 w 31"/>
                  <a:gd name="T17" fmla="*/ 1 h 44"/>
                  <a:gd name="T18" fmla="*/ 0 w 31"/>
                  <a:gd name="T19" fmla="*/ 1 h 44"/>
                  <a:gd name="T20" fmla="*/ 0 w 31"/>
                  <a:gd name="T21" fmla="*/ 1 h 44"/>
                  <a:gd name="T22" fmla="*/ 0 w 31"/>
                  <a:gd name="T23" fmla="*/ 1 h 44"/>
                  <a:gd name="T24" fmla="*/ 0 w 31"/>
                  <a:gd name="T25" fmla="*/ 1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1"/>
                  <a:gd name="T40" fmla="*/ 0 h 44"/>
                  <a:gd name="T41" fmla="*/ 31 w 31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1" h="44">
                    <a:moveTo>
                      <a:pt x="31" y="44"/>
                    </a:moveTo>
                    <a:lnTo>
                      <a:pt x="26" y="35"/>
                    </a:lnTo>
                    <a:lnTo>
                      <a:pt x="19" y="18"/>
                    </a:lnTo>
                    <a:lnTo>
                      <a:pt x="10" y="4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1" y="8"/>
                    </a:lnTo>
                    <a:lnTo>
                      <a:pt x="4" y="13"/>
                    </a:lnTo>
                    <a:lnTo>
                      <a:pt x="9" y="20"/>
                    </a:lnTo>
                    <a:lnTo>
                      <a:pt x="15" y="28"/>
                    </a:lnTo>
                    <a:lnTo>
                      <a:pt x="22" y="35"/>
                    </a:lnTo>
                    <a:lnTo>
                      <a:pt x="27" y="40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37"/>
              <p:cNvSpPr>
                <a:spLocks/>
              </p:cNvSpPr>
              <p:nvPr/>
            </p:nvSpPr>
            <p:spPr bwMode="auto">
              <a:xfrm>
                <a:off x="1026" y="3624"/>
                <a:ext cx="35" cy="8"/>
              </a:xfrm>
              <a:custGeom>
                <a:avLst/>
                <a:gdLst>
                  <a:gd name="T0" fmla="*/ 0 w 69"/>
                  <a:gd name="T1" fmla="*/ 1 h 15"/>
                  <a:gd name="T2" fmla="*/ 1 w 69"/>
                  <a:gd name="T3" fmla="*/ 1 h 15"/>
                  <a:gd name="T4" fmla="*/ 1 w 69"/>
                  <a:gd name="T5" fmla="*/ 1 h 15"/>
                  <a:gd name="T6" fmla="*/ 1 w 69"/>
                  <a:gd name="T7" fmla="*/ 1 h 15"/>
                  <a:gd name="T8" fmla="*/ 1 w 69"/>
                  <a:gd name="T9" fmla="*/ 0 h 15"/>
                  <a:gd name="T10" fmla="*/ 1 w 69"/>
                  <a:gd name="T11" fmla="*/ 0 h 15"/>
                  <a:gd name="T12" fmla="*/ 1 w 69"/>
                  <a:gd name="T13" fmla="*/ 1 h 15"/>
                  <a:gd name="T14" fmla="*/ 1 w 69"/>
                  <a:gd name="T15" fmla="*/ 1 h 15"/>
                  <a:gd name="T16" fmla="*/ 1 w 69"/>
                  <a:gd name="T17" fmla="*/ 1 h 15"/>
                  <a:gd name="T18" fmla="*/ 1 w 69"/>
                  <a:gd name="T19" fmla="*/ 1 h 15"/>
                  <a:gd name="T20" fmla="*/ 1 w 69"/>
                  <a:gd name="T21" fmla="*/ 1 h 15"/>
                  <a:gd name="T22" fmla="*/ 1 w 69"/>
                  <a:gd name="T23" fmla="*/ 1 h 15"/>
                  <a:gd name="T24" fmla="*/ 1 w 69"/>
                  <a:gd name="T25" fmla="*/ 1 h 15"/>
                  <a:gd name="T26" fmla="*/ 1 w 69"/>
                  <a:gd name="T27" fmla="*/ 1 h 15"/>
                  <a:gd name="T28" fmla="*/ 1 w 69"/>
                  <a:gd name="T29" fmla="*/ 1 h 15"/>
                  <a:gd name="T30" fmla="*/ 1 w 69"/>
                  <a:gd name="T31" fmla="*/ 1 h 15"/>
                  <a:gd name="T32" fmla="*/ 0 w 69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15"/>
                  <a:gd name="T53" fmla="*/ 69 w 69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15">
                    <a:moveTo>
                      <a:pt x="0" y="10"/>
                    </a:moveTo>
                    <a:lnTo>
                      <a:pt x="7" y="6"/>
                    </a:lnTo>
                    <a:lnTo>
                      <a:pt x="17" y="4"/>
                    </a:lnTo>
                    <a:lnTo>
                      <a:pt x="28" y="1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9" y="2"/>
                    </a:lnTo>
                    <a:lnTo>
                      <a:pt x="66" y="5"/>
                    </a:lnTo>
                    <a:lnTo>
                      <a:pt x="69" y="9"/>
                    </a:lnTo>
                    <a:lnTo>
                      <a:pt x="68" y="13"/>
                    </a:lnTo>
                    <a:lnTo>
                      <a:pt x="62" y="15"/>
                    </a:lnTo>
                    <a:lnTo>
                      <a:pt x="53" y="15"/>
                    </a:lnTo>
                    <a:lnTo>
                      <a:pt x="42" y="15"/>
                    </a:lnTo>
                    <a:lnTo>
                      <a:pt x="30" y="13"/>
                    </a:lnTo>
                    <a:lnTo>
                      <a:pt x="19" y="12"/>
                    </a:lnTo>
                    <a:lnTo>
                      <a:pt x="8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38"/>
              <p:cNvSpPr>
                <a:spLocks/>
              </p:cNvSpPr>
              <p:nvPr/>
            </p:nvSpPr>
            <p:spPr bwMode="auto">
              <a:xfrm>
                <a:off x="1020" y="3643"/>
                <a:ext cx="32" cy="14"/>
              </a:xfrm>
              <a:custGeom>
                <a:avLst/>
                <a:gdLst>
                  <a:gd name="T0" fmla="*/ 0 w 63"/>
                  <a:gd name="T1" fmla="*/ 0 h 28"/>
                  <a:gd name="T2" fmla="*/ 1 w 63"/>
                  <a:gd name="T3" fmla="*/ 1 h 28"/>
                  <a:gd name="T4" fmla="*/ 1 w 63"/>
                  <a:gd name="T5" fmla="*/ 1 h 28"/>
                  <a:gd name="T6" fmla="*/ 1 w 63"/>
                  <a:gd name="T7" fmla="*/ 1 h 28"/>
                  <a:gd name="T8" fmla="*/ 1 w 63"/>
                  <a:gd name="T9" fmla="*/ 1 h 28"/>
                  <a:gd name="T10" fmla="*/ 1 w 63"/>
                  <a:gd name="T11" fmla="*/ 1 h 28"/>
                  <a:gd name="T12" fmla="*/ 1 w 63"/>
                  <a:gd name="T13" fmla="*/ 1 h 28"/>
                  <a:gd name="T14" fmla="*/ 1 w 63"/>
                  <a:gd name="T15" fmla="*/ 1 h 28"/>
                  <a:gd name="T16" fmla="*/ 1 w 63"/>
                  <a:gd name="T17" fmla="*/ 1 h 28"/>
                  <a:gd name="T18" fmla="*/ 1 w 63"/>
                  <a:gd name="T19" fmla="*/ 1 h 28"/>
                  <a:gd name="T20" fmla="*/ 1 w 63"/>
                  <a:gd name="T21" fmla="*/ 1 h 28"/>
                  <a:gd name="T22" fmla="*/ 1 w 63"/>
                  <a:gd name="T23" fmla="*/ 1 h 28"/>
                  <a:gd name="T24" fmla="*/ 1 w 63"/>
                  <a:gd name="T25" fmla="*/ 1 h 28"/>
                  <a:gd name="T26" fmla="*/ 1 w 63"/>
                  <a:gd name="T27" fmla="*/ 1 h 28"/>
                  <a:gd name="T28" fmla="*/ 1 w 63"/>
                  <a:gd name="T29" fmla="*/ 1 h 28"/>
                  <a:gd name="T30" fmla="*/ 1 w 63"/>
                  <a:gd name="T31" fmla="*/ 1 h 28"/>
                  <a:gd name="T32" fmla="*/ 0 w 63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28"/>
                  <a:gd name="T53" fmla="*/ 63 w 63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28">
                    <a:moveTo>
                      <a:pt x="0" y="0"/>
                    </a:moveTo>
                    <a:lnTo>
                      <a:pt x="7" y="1"/>
                    </a:lnTo>
                    <a:lnTo>
                      <a:pt x="15" y="2"/>
                    </a:lnTo>
                    <a:lnTo>
                      <a:pt x="25" y="5"/>
                    </a:lnTo>
                    <a:lnTo>
                      <a:pt x="37" y="8"/>
                    </a:lnTo>
                    <a:lnTo>
                      <a:pt x="46" y="12"/>
                    </a:lnTo>
                    <a:lnTo>
                      <a:pt x="55" y="16"/>
                    </a:lnTo>
                    <a:lnTo>
                      <a:pt x="61" y="21"/>
                    </a:lnTo>
                    <a:lnTo>
                      <a:pt x="63" y="25"/>
                    </a:lnTo>
                    <a:lnTo>
                      <a:pt x="61" y="28"/>
                    </a:lnTo>
                    <a:lnTo>
                      <a:pt x="55" y="28"/>
                    </a:lnTo>
                    <a:lnTo>
                      <a:pt x="46" y="24"/>
                    </a:lnTo>
                    <a:lnTo>
                      <a:pt x="34" y="20"/>
                    </a:lnTo>
                    <a:lnTo>
                      <a:pt x="23" y="14"/>
                    </a:lnTo>
                    <a:lnTo>
                      <a:pt x="12" y="8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39"/>
              <p:cNvSpPr>
                <a:spLocks/>
              </p:cNvSpPr>
              <p:nvPr/>
            </p:nvSpPr>
            <p:spPr bwMode="auto">
              <a:xfrm>
                <a:off x="1030" y="3611"/>
                <a:ext cx="31" cy="8"/>
              </a:xfrm>
              <a:custGeom>
                <a:avLst/>
                <a:gdLst>
                  <a:gd name="T0" fmla="*/ 0 w 63"/>
                  <a:gd name="T1" fmla="*/ 1 h 15"/>
                  <a:gd name="T2" fmla="*/ 0 w 63"/>
                  <a:gd name="T3" fmla="*/ 1 h 15"/>
                  <a:gd name="T4" fmla="*/ 0 w 63"/>
                  <a:gd name="T5" fmla="*/ 1 h 15"/>
                  <a:gd name="T6" fmla="*/ 0 w 63"/>
                  <a:gd name="T7" fmla="*/ 1 h 15"/>
                  <a:gd name="T8" fmla="*/ 0 w 63"/>
                  <a:gd name="T9" fmla="*/ 0 h 15"/>
                  <a:gd name="T10" fmla="*/ 0 w 63"/>
                  <a:gd name="T11" fmla="*/ 0 h 15"/>
                  <a:gd name="T12" fmla="*/ 0 w 63"/>
                  <a:gd name="T13" fmla="*/ 1 h 15"/>
                  <a:gd name="T14" fmla="*/ 0 w 63"/>
                  <a:gd name="T15" fmla="*/ 1 h 15"/>
                  <a:gd name="T16" fmla="*/ 0 w 63"/>
                  <a:gd name="T17" fmla="*/ 1 h 15"/>
                  <a:gd name="T18" fmla="*/ 0 w 63"/>
                  <a:gd name="T19" fmla="*/ 1 h 15"/>
                  <a:gd name="T20" fmla="*/ 0 w 63"/>
                  <a:gd name="T21" fmla="*/ 1 h 15"/>
                  <a:gd name="T22" fmla="*/ 0 w 63"/>
                  <a:gd name="T23" fmla="*/ 1 h 15"/>
                  <a:gd name="T24" fmla="*/ 0 w 63"/>
                  <a:gd name="T25" fmla="*/ 1 h 15"/>
                  <a:gd name="T26" fmla="*/ 0 w 63"/>
                  <a:gd name="T27" fmla="*/ 1 h 15"/>
                  <a:gd name="T28" fmla="*/ 0 w 63"/>
                  <a:gd name="T29" fmla="*/ 1 h 15"/>
                  <a:gd name="T30" fmla="*/ 0 w 63"/>
                  <a:gd name="T31" fmla="*/ 1 h 15"/>
                  <a:gd name="T32" fmla="*/ 0 w 63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5"/>
                  <a:gd name="T53" fmla="*/ 63 w 63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5">
                    <a:moveTo>
                      <a:pt x="0" y="15"/>
                    </a:moveTo>
                    <a:lnTo>
                      <a:pt x="2" y="10"/>
                    </a:lnTo>
                    <a:lnTo>
                      <a:pt x="9" y="5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3" y="7"/>
                    </a:lnTo>
                    <a:lnTo>
                      <a:pt x="63" y="10"/>
                    </a:lnTo>
                    <a:lnTo>
                      <a:pt x="59" y="12"/>
                    </a:lnTo>
                    <a:lnTo>
                      <a:pt x="52" y="14"/>
                    </a:lnTo>
                    <a:lnTo>
                      <a:pt x="42" y="14"/>
                    </a:lnTo>
                    <a:lnTo>
                      <a:pt x="30" y="14"/>
                    </a:lnTo>
                    <a:lnTo>
                      <a:pt x="19" y="14"/>
                    </a:lnTo>
                    <a:lnTo>
                      <a:pt x="8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40"/>
              <p:cNvSpPr>
                <a:spLocks/>
              </p:cNvSpPr>
              <p:nvPr/>
            </p:nvSpPr>
            <p:spPr bwMode="auto">
              <a:xfrm>
                <a:off x="1030" y="3598"/>
                <a:ext cx="34" cy="9"/>
              </a:xfrm>
              <a:custGeom>
                <a:avLst/>
                <a:gdLst>
                  <a:gd name="T0" fmla="*/ 0 w 67"/>
                  <a:gd name="T1" fmla="*/ 0 h 20"/>
                  <a:gd name="T2" fmla="*/ 1 w 67"/>
                  <a:gd name="T3" fmla="*/ 0 h 20"/>
                  <a:gd name="T4" fmla="*/ 1 w 67"/>
                  <a:gd name="T5" fmla="*/ 0 h 20"/>
                  <a:gd name="T6" fmla="*/ 1 w 67"/>
                  <a:gd name="T7" fmla="*/ 0 h 20"/>
                  <a:gd name="T8" fmla="*/ 1 w 67"/>
                  <a:gd name="T9" fmla="*/ 0 h 20"/>
                  <a:gd name="T10" fmla="*/ 1 w 67"/>
                  <a:gd name="T11" fmla="*/ 0 h 20"/>
                  <a:gd name="T12" fmla="*/ 1 w 67"/>
                  <a:gd name="T13" fmla="*/ 0 h 20"/>
                  <a:gd name="T14" fmla="*/ 1 w 67"/>
                  <a:gd name="T15" fmla="*/ 0 h 20"/>
                  <a:gd name="T16" fmla="*/ 1 w 67"/>
                  <a:gd name="T17" fmla="*/ 0 h 20"/>
                  <a:gd name="T18" fmla="*/ 1 w 67"/>
                  <a:gd name="T19" fmla="*/ 0 h 20"/>
                  <a:gd name="T20" fmla="*/ 1 w 67"/>
                  <a:gd name="T21" fmla="*/ 0 h 20"/>
                  <a:gd name="T22" fmla="*/ 1 w 67"/>
                  <a:gd name="T23" fmla="*/ 0 h 20"/>
                  <a:gd name="T24" fmla="*/ 1 w 67"/>
                  <a:gd name="T25" fmla="*/ 0 h 20"/>
                  <a:gd name="T26" fmla="*/ 1 w 67"/>
                  <a:gd name="T27" fmla="*/ 0 h 20"/>
                  <a:gd name="T28" fmla="*/ 1 w 67"/>
                  <a:gd name="T29" fmla="*/ 0 h 20"/>
                  <a:gd name="T30" fmla="*/ 1 w 67"/>
                  <a:gd name="T31" fmla="*/ 0 h 20"/>
                  <a:gd name="T32" fmla="*/ 0 w 67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20"/>
                  <a:gd name="T53" fmla="*/ 67 w 67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20">
                    <a:moveTo>
                      <a:pt x="0" y="20"/>
                    </a:moveTo>
                    <a:lnTo>
                      <a:pt x="5" y="14"/>
                    </a:lnTo>
                    <a:lnTo>
                      <a:pt x="12" y="9"/>
                    </a:lnTo>
                    <a:lnTo>
                      <a:pt x="22" y="5"/>
                    </a:lnTo>
                    <a:lnTo>
                      <a:pt x="34" y="2"/>
                    </a:lnTo>
                    <a:lnTo>
                      <a:pt x="44" y="0"/>
                    </a:lnTo>
                    <a:lnTo>
                      <a:pt x="54" y="0"/>
                    </a:lnTo>
                    <a:lnTo>
                      <a:pt x="62" y="1"/>
                    </a:lnTo>
                    <a:lnTo>
                      <a:pt x="67" y="5"/>
                    </a:lnTo>
                    <a:lnTo>
                      <a:pt x="67" y="8"/>
                    </a:lnTo>
                    <a:lnTo>
                      <a:pt x="62" y="9"/>
                    </a:lnTo>
                    <a:lnTo>
                      <a:pt x="56" y="12"/>
                    </a:lnTo>
                    <a:lnTo>
                      <a:pt x="45" y="13"/>
                    </a:lnTo>
                    <a:lnTo>
                      <a:pt x="34" y="14"/>
                    </a:lnTo>
                    <a:lnTo>
                      <a:pt x="21" y="15"/>
                    </a:lnTo>
                    <a:lnTo>
                      <a:pt x="9" y="1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41"/>
              <p:cNvSpPr>
                <a:spLocks/>
              </p:cNvSpPr>
              <p:nvPr/>
            </p:nvSpPr>
            <p:spPr bwMode="auto">
              <a:xfrm>
                <a:off x="1029" y="3584"/>
                <a:ext cx="32" cy="14"/>
              </a:xfrm>
              <a:custGeom>
                <a:avLst/>
                <a:gdLst>
                  <a:gd name="T0" fmla="*/ 0 w 64"/>
                  <a:gd name="T1" fmla="*/ 1 h 26"/>
                  <a:gd name="T2" fmla="*/ 1 w 64"/>
                  <a:gd name="T3" fmla="*/ 1 h 26"/>
                  <a:gd name="T4" fmla="*/ 1 w 64"/>
                  <a:gd name="T5" fmla="*/ 1 h 26"/>
                  <a:gd name="T6" fmla="*/ 1 w 64"/>
                  <a:gd name="T7" fmla="*/ 1 h 26"/>
                  <a:gd name="T8" fmla="*/ 1 w 64"/>
                  <a:gd name="T9" fmla="*/ 1 h 26"/>
                  <a:gd name="T10" fmla="*/ 1 w 64"/>
                  <a:gd name="T11" fmla="*/ 1 h 26"/>
                  <a:gd name="T12" fmla="*/ 1 w 64"/>
                  <a:gd name="T13" fmla="*/ 0 h 26"/>
                  <a:gd name="T14" fmla="*/ 1 w 64"/>
                  <a:gd name="T15" fmla="*/ 1 h 26"/>
                  <a:gd name="T16" fmla="*/ 1 w 64"/>
                  <a:gd name="T17" fmla="*/ 1 h 26"/>
                  <a:gd name="T18" fmla="*/ 1 w 64"/>
                  <a:gd name="T19" fmla="*/ 1 h 26"/>
                  <a:gd name="T20" fmla="*/ 1 w 64"/>
                  <a:gd name="T21" fmla="*/ 1 h 26"/>
                  <a:gd name="T22" fmla="*/ 1 w 64"/>
                  <a:gd name="T23" fmla="*/ 1 h 26"/>
                  <a:gd name="T24" fmla="*/ 1 w 64"/>
                  <a:gd name="T25" fmla="*/ 1 h 26"/>
                  <a:gd name="T26" fmla="*/ 1 w 64"/>
                  <a:gd name="T27" fmla="*/ 1 h 26"/>
                  <a:gd name="T28" fmla="*/ 1 w 64"/>
                  <a:gd name="T29" fmla="*/ 1 h 26"/>
                  <a:gd name="T30" fmla="*/ 1 w 64"/>
                  <a:gd name="T31" fmla="*/ 1 h 26"/>
                  <a:gd name="T32" fmla="*/ 0 w 64"/>
                  <a:gd name="T33" fmla="*/ 1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6"/>
                  <a:gd name="T53" fmla="*/ 64 w 64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6">
                    <a:moveTo>
                      <a:pt x="0" y="26"/>
                    </a:moveTo>
                    <a:lnTo>
                      <a:pt x="6" y="19"/>
                    </a:lnTo>
                    <a:lnTo>
                      <a:pt x="14" y="13"/>
                    </a:lnTo>
                    <a:lnTo>
                      <a:pt x="24" y="8"/>
                    </a:lnTo>
                    <a:lnTo>
                      <a:pt x="35" y="4"/>
                    </a:lnTo>
                    <a:lnTo>
                      <a:pt x="45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4" y="3"/>
                    </a:lnTo>
                    <a:lnTo>
                      <a:pt x="63" y="6"/>
                    </a:lnTo>
                    <a:lnTo>
                      <a:pt x="59" y="10"/>
                    </a:lnTo>
                    <a:lnTo>
                      <a:pt x="51" y="13"/>
                    </a:lnTo>
                    <a:lnTo>
                      <a:pt x="40" y="16"/>
                    </a:lnTo>
                    <a:lnTo>
                      <a:pt x="30" y="18"/>
                    </a:lnTo>
                    <a:lnTo>
                      <a:pt x="18" y="20"/>
                    </a:lnTo>
                    <a:lnTo>
                      <a:pt x="8" y="2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42"/>
              <p:cNvSpPr>
                <a:spLocks/>
              </p:cNvSpPr>
              <p:nvPr/>
            </p:nvSpPr>
            <p:spPr bwMode="auto">
              <a:xfrm>
                <a:off x="1027" y="3565"/>
                <a:ext cx="33" cy="20"/>
              </a:xfrm>
              <a:custGeom>
                <a:avLst/>
                <a:gdLst>
                  <a:gd name="T0" fmla="*/ 0 w 67"/>
                  <a:gd name="T1" fmla="*/ 1 h 40"/>
                  <a:gd name="T2" fmla="*/ 0 w 67"/>
                  <a:gd name="T3" fmla="*/ 1 h 40"/>
                  <a:gd name="T4" fmla="*/ 0 w 67"/>
                  <a:gd name="T5" fmla="*/ 1 h 40"/>
                  <a:gd name="T6" fmla="*/ 0 w 67"/>
                  <a:gd name="T7" fmla="*/ 1 h 40"/>
                  <a:gd name="T8" fmla="*/ 0 w 67"/>
                  <a:gd name="T9" fmla="*/ 1 h 40"/>
                  <a:gd name="T10" fmla="*/ 0 w 67"/>
                  <a:gd name="T11" fmla="*/ 1 h 40"/>
                  <a:gd name="T12" fmla="*/ 0 w 67"/>
                  <a:gd name="T13" fmla="*/ 1 h 40"/>
                  <a:gd name="T14" fmla="*/ 0 w 67"/>
                  <a:gd name="T15" fmla="*/ 0 h 40"/>
                  <a:gd name="T16" fmla="*/ 0 w 67"/>
                  <a:gd name="T17" fmla="*/ 1 h 40"/>
                  <a:gd name="T18" fmla="*/ 0 w 67"/>
                  <a:gd name="T19" fmla="*/ 1 h 40"/>
                  <a:gd name="T20" fmla="*/ 0 w 67"/>
                  <a:gd name="T21" fmla="*/ 1 h 40"/>
                  <a:gd name="T22" fmla="*/ 0 w 67"/>
                  <a:gd name="T23" fmla="*/ 1 h 40"/>
                  <a:gd name="T24" fmla="*/ 0 w 67"/>
                  <a:gd name="T25" fmla="*/ 1 h 40"/>
                  <a:gd name="T26" fmla="*/ 0 w 67"/>
                  <a:gd name="T27" fmla="*/ 1 h 40"/>
                  <a:gd name="T28" fmla="*/ 0 w 67"/>
                  <a:gd name="T29" fmla="*/ 1 h 40"/>
                  <a:gd name="T30" fmla="*/ 0 w 67"/>
                  <a:gd name="T31" fmla="*/ 1 h 40"/>
                  <a:gd name="T32" fmla="*/ 0 w 67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0"/>
                  <a:gd name="T53" fmla="*/ 67 w 67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0">
                    <a:moveTo>
                      <a:pt x="0" y="40"/>
                    </a:moveTo>
                    <a:lnTo>
                      <a:pt x="7" y="33"/>
                    </a:lnTo>
                    <a:lnTo>
                      <a:pt x="16" y="26"/>
                    </a:lnTo>
                    <a:lnTo>
                      <a:pt x="26" y="18"/>
                    </a:lnTo>
                    <a:lnTo>
                      <a:pt x="37" y="11"/>
                    </a:lnTo>
                    <a:lnTo>
                      <a:pt x="46" y="4"/>
                    </a:lnTo>
                    <a:lnTo>
                      <a:pt x="56" y="1"/>
                    </a:lnTo>
                    <a:lnTo>
                      <a:pt x="63" y="0"/>
                    </a:lnTo>
                    <a:lnTo>
                      <a:pt x="67" y="3"/>
                    </a:lnTo>
                    <a:lnTo>
                      <a:pt x="67" y="9"/>
                    </a:lnTo>
                    <a:lnTo>
                      <a:pt x="61" y="13"/>
                    </a:lnTo>
                    <a:lnTo>
                      <a:pt x="52" y="18"/>
                    </a:lnTo>
                    <a:lnTo>
                      <a:pt x="41" y="23"/>
                    </a:lnTo>
                    <a:lnTo>
                      <a:pt x="29" y="27"/>
                    </a:lnTo>
                    <a:lnTo>
                      <a:pt x="18" y="32"/>
                    </a:lnTo>
                    <a:lnTo>
                      <a:pt x="7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43"/>
              <p:cNvSpPr>
                <a:spLocks/>
              </p:cNvSpPr>
              <p:nvPr/>
            </p:nvSpPr>
            <p:spPr bwMode="auto">
              <a:xfrm>
                <a:off x="1021" y="3545"/>
                <a:ext cx="34" cy="27"/>
              </a:xfrm>
              <a:custGeom>
                <a:avLst/>
                <a:gdLst>
                  <a:gd name="T0" fmla="*/ 0 w 67"/>
                  <a:gd name="T1" fmla="*/ 1 h 54"/>
                  <a:gd name="T2" fmla="*/ 1 w 67"/>
                  <a:gd name="T3" fmla="*/ 1 h 54"/>
                  <a:gd name="T4" fmla="*/ 1 w 67"/>
                  <a:gd name="T5" fmla="*/ 1 h 54"/>
                  <a:gd name="T6" fmla="*/ 1 w 67"/>
                  <a:gd name="T7" fmla="*/ 1 h 54"/>
                  <a:gd name="T8" fmla="*/ 1 w 67"/>
                  <a:gd name="T9" fmla="*/ 1 h 54"/>
                  <a:gd name="T10" fmla="*/ 1 w 67"/>
                  <a:gd name="T11" fmla="*/ 1 h 54"/>
                  <a:gd name="T12" fmla="*/ 1 w 67"/>
                  <a:gd name="T13" fmla="*/ 1 h 54"/>
                  <a:gd name="T14" fmla="*/ 1 w 67"/>
                  <a:gd name="T15" fmla="*/ 0 h 54"/>
                  <a:gd name="T16" fmla="*/ 1 w 67"/>
                  <a:gd name="T17" fmla="*/ 1 h 54"/>
                  <a:gd name="T18" fmla="*/ 1 w 67"/>
                  <a:gd name="T19" fmla="*/ 1 h 54"/>
                  <a:gd name="T20" fmla="*/ 1 w 67"/>
                  <a:gd name="T21" fmla="*/ 1 h 54"/>
                  <a:gd name="T22" fmla="*/ 1 w 67"/>
                  <a:gd name="T23" fmla="*/ 1 h 54"/>
                  <a:gd name="T24" fmla="*/ 1 w 67"/>
                  <a:gd name="T25" fmla="*/ 1 h 54"/>
                  <a:gd name="T26" fmla="*/ 1 w 67"/>
                  <a:gd name="T27" fmla="*/ 1 h 54"/>
                  <a:gd name="T28" fmla="*/ 1 w 67"/>
                  <a:gd name="T29" fmla="*/ 1 h 54"/>
                  <a:gd name="T30" fmla="*/ 1 w 67"/>
                  <a:gd name="T31" fmla="*/ 1 h 54"/>
                  <a:gd name="T32" fmla="*/ 0 w 67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54"/>
                  <a:gd name="T53" fmla="*/ 67 w 67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54">
                    <a:moveTo>
                      <a:pt x="0" y="54"/>
                    </a:moveTo>
                    <a:lnTo>
                      <a:pt x="6" y="47"/>
                    </a:lnTo>
                    <a:lnTo>
                      <a:pt x="14" y="38"/>
                    </a:lnTo>
                    <a:lnTo>
                      <a:pt x="24" y="28"/>
                    </a:lnTo>
                    <a:lnTo>
                      <a:pt x="36" y="17"/>
                    </a:lnTo>
                    <a:lnTo>
                      <a:pt x="46" y="9"/>
                    </a:lnTo>
                    <a:lnTo>
                      <a:pt x="56" y="2"/>
                    </a:lnTo>
                    <a:lnTo>
                      <a:pt x="63" y="0"/>
                    </a:lnTo>
                    <a:lnTo>
                      <a:pt x="67" y="2"/>
                    </a:lnTo>
                    <a:lnTo>
                      <a:pt x="66" y="8"/>
                    </a:lnTo>
                    <a:lnTo>
                      <a:pt x="59" y="16"/>
                    </a:lnTo>
                    <a:lnTo>
                      <a:pt x="50" y="23"/>
                    </a:lnTo>
                    <a:lnTo>
                      <a:pt x="38" y="31"/>
                    </a:lnTo>
                    <a:lnTo>
                      <a:pt x="25" y="38"/>
                    </a:lnTo>
                    <a:lnTo>
                      <a:pt x="14" y="45"/>
                    </a:lnTo>
                    <a:lnTo>
                      <a:pt x="6" y="51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44"/>
              <p:cNvSpPr>
                <a:spLocks/>
              </p:cNvSpPr>
              <p:nvPr/>
            </p:nvSpPr>
            <p:spPr bwMode="auto">
              <a:xfrm>
                <a:off x="1016" y="3524"/>
                <a:ext cx="35" cy="31"/>
              </a:xfrm>
              <a:custGeom>
                <a:avLst/>
                <a:gdLst>
                  <a:gd name="T0" fmla="*/ 0 w 69"/>
                  <a:gd name="T1" fmla="*/ 1 h 61"/>
                  <a:gd name="T2" fmla="*/ 1 w 69"/>
                  <a:gd name="T3" fmla="*/ 1 h 61"/>
                  <a:gd name="T4" fmla="*/ 1 w 69"/>
                  <a:gd name="T5" fmla="*/ 1 h 61"/>
                  <a:gd name="T6" fmla="*/ 1 w 69"/>
                  <a:gd name="T7" fmla="*/ 1 h 61"/>
                  <a:gd name="T8" fmla="*/ 1 w 69"/>
                  <a:gd name="T9" fmla="*/ 1 h 61"/>
                  <a:gd name="T10" fmla="*/ 1 w 69"/>
                  <a:gd name="T11" fmla="*/ 1 h 61"/>
                  <a:gd name="T12" fmla="*/ 1 w 69"/>
                  <a:gd name="T13" fmla="*/ 1 h 61"/>
                  <a:gd name="T14" fmla="*/ 1 w 69"/>
                  <a:gd name="T15" fmla="*/ 0 h 61"/>
                  <a:gd name="T16" fmla="*/ 1 w 69"/>
                  <a:gd name="T17" fmla="*/ 1 h 61"/>
                  <a:gd name="T18" fmla="*/ 1 w 69"/>
                  <a:gd name="T19" fmla="*/ 1 h 61"/>
                  <a:gd name="T20" fmla="*/ 1 w 69"/>
                  <a:gd name="T21" fmla="*/ 1 h 61"/>
                  <a:gd name="T22" fmla="*/ 1 w 69"/>
                  <a:gd name="T23" fmla="*/ 1 h 61"/>
                  <a:gd name="T24" fmla="*/ 1 w 69"/>
                  <a:gd name="T25" fmla="*/ 1 h 61"/>
                  <a:gd name="T26" fmla="*/ 1 w 69"/>
                  <a:gd name="T27" fmla="*/ 1 h 61"/>
                  <a:gd name="T28" fmla="*/ 1 w 69"/>
                  <a:gd name="T29" fmla="*/ 1 h 61"/>
                  <a:gd name="T30" fmla="*/ 1 w 69"/>
                  <a:gd name="T31" fmla="*/ 1 h 61"/>
                  <a:gd name="T32" fmla="*/ 0 w 69"/>
                  <a:gd name="T33" fmla="*/ 1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61"/>
                  <a:gd name="T53" fmla="*/ 69 w 69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61">
                    <a:moveTo>
                      <a:pt x="0" y="61"/>
                    </a:moveTo>
                    <a:lnTo>
                      <a:pt x="4" y="54"/>
                    </a:lnTo>
                    <a:lnTo>
                      <a:pt x="12" y="43"/>
                    </a:lnTo>
                    <a:lnTo>
                      <a:pt x="23" y="32"/>
                    </a:lnTo>
                    <a:lnTo>
                      <a:pt x="33" y="20"/>
                    </a:lnTo>
                    <a:lnTo>
                      <a:pt x="45" y="10"/>
                    </a:lnTo>
                    <a:lnTo>
                      <a:pt x="55" y="3"/>
                    </a:lnTo>
                    <a:lnTo>
                      <a:pt x="63" y="0"/>
                    </a:lnTo>
                    <a:lnTo>
                      <a:pt x="69" y="2"/>
                    </a:lnTo>
                    <a:lnTo>
                      <a:pt x="69" y="8"/>
                    </a:lnTo>
                    <a:lnTo>
                      <a:pt x="63" y="15"/>
                    </a:lnTo>
                    <a:lnTo>
                      <a:pt x="54" y="23"/>
                    </a:lnTo>
                    <a:lnTo>
                      <a:pt x="41" y="31"/>
                    </a:lnTo>
                    <a:lnTo>
                      <a:pt x="28" y="40"/>
                    </a:lnTo>
                    <a:lnTo>
                      <a:pt x="16" y="48"/>
                    </a:lnTo>
                    <a:lnTo>
                      <a:pt x="5" y="55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45"/>
              <p:cNvSpPr>
                <a:spLocks/>
              </p:cNvSpPr>
              <p:nvPr/>
            </p:nvSpPr>
            <p:spPr bwMode="auto">
              <a:xfrm>
                <a:off x="1009" y="3507"/>
                <a:ext cx="33" cy="36"/>
              </a:xfrm>
              <a:custGeom>
                <a:avLst/>
                <a:gdLst>
                  <a:gd name="T0" fmla="*/ 0 w 64"/>
                  <a:gd name="T1" fmla="*/ 0 h 73"/>
                  <a:gd name="T2" fmla="*/ 1 w 64"/>
                  <a:gd name="T3" fmla="*/ 0 h 73"/>
                  <a:gd name="T4" fmla="*/ 1 w 64"/>
                  <a:gd name="T5" fmla="*/ 0 h 73"/>
                  <a:gd name="T6" fmla="*/ 1 w 64"/>
                  <a:gd name="T7" fmla="*/ 0 h 73"/>
                  <a:gd name="T8" fmla="*/ 1 w 64"/>
                  <a:gd name="T9" fmla="*/ 0 h 73"/>
                  <a:gd name="T10" fmla="*/ 1 w 64"/>
                  <a:gd name="T11" fmla="*/ 0 h 73"/>
                  <a:gd name="T12" fmla="*/ 1 w 64"/>
                  <a:gd name="T13" fmla="*/ 0 h 73"/>
                  <a:gd name="T14" fmla="*/ 1 w 64"/>
                  <a:gd name="T15" fmla="*/ 0 h 73"/>
                  <a:gd name="T16" fmla="*/ 1 w 64"/>
                  <a:gd name="T17" fmla="*/ 0 h 73"/>
                  <a:gd name="T18" fmla="*/ 1 w 64"/>
                  <a:gd name="T19" fmla="*/ 0 h 73"/>
                  <a:gd name="T20" fmla="*/ 1 w 64"/>
                  <a:gd name="T21" fmla="*/ 0 h 73"/>
                  <a:gd name="T22" fmla="*/ 1 w 64"/>
                  <a:gd name="T23" fmla="*/ 0 h 73"/>
                  <a:gd name="T24" fmla="*/ 1 w 64"/>
                  <a:gd name="T25" fmla="*/ 0 h 73"/>
                  <a:gd name="T26" fmla="*/ 1 w 64"/>
                  <a:gd name="T27" fmla="*/ 0 h 73"/>
                  <a:gd name="T28" fmla="*/ 1 w 64"/>
                  <a:gd name="T29" fmla="*/ 0 h 73"/>
                  <a:gd name="T30" fmla="*/ 1 w 64"/>
                  <a:gd name="T31" fmla="*/ 0 h 73"/>
                  <a:gd name="T32" fmla="*/ 0 w 6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73"/>
                  <a:gd name="T53" fmla="*/ 64 w 6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73">
                    <a:moveTo>
                      <a:pt x="0" y="73"/>
                    </a:moveTo>
                    <a:lnTo>
                      <a:pt x="3" y="64"/>
                    </a:lnTo>
                    <a:lnTo>
                      <a:pt x="9" y="52"/>
                    </a:lnTo>
                    <a:lnTo>
                      <a:pt x="16" y="39"/>
                    </a:lnTo>
                    <a:lnTo>
                      <a:pt x="24" y="28"/>
                    </a:lnTo>
                    <a:lnTo>
                      <a:pt x="33" y="17"/>
                    </a:lnTo>
                    <a:lnTo>
                      <a:pt x="44" y="8"/>
                    </a:lnTo>
                    <a:lnTo>
                      <a:pt x="53" y="2"/>
                    </a:lnTo>
                    <a:lnTo>
                      <a:pt x="63" y="0"/>
                    </a:lnTo>
                    <a:lnTo>
                      <a:pt x="64" y="4"/>
                    </a:lnTo>
                    <a:lnTo>
                      <a:pt x="61" y="11"/>
                    </a:lnTo>
                    <a:lnTo>
                      <a:pt x="52" y="21"/>
                    </a:lnTo>
                    <a:lnTo>
                      <a:pt x="41" y="32"/>
                    </a:lnTo>
                    <a:lnTo>
                      <a:pt x="29" y="45"/>
                    </a:lnTo>
                    <a:lnTo>
                      <a:pt x="17" y="57"/>
                    </a:lnTo>
                    <a:lnTo>
                      <a:pt x="7" y="67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46"/>
              <p:cNvSpPr>
                <a:spLocks/>
              </p:cNvSpPr>
              <p:nvPr/>
            </p:nvSpPr>
            <p:spPr bwMode="auto">
              <a:xfrm>
                <a:off x="1006" y="3494"/>
                <a:ext cx="16" cy="40"/>
              </a:xfrm>
              <a:custGeom>
                <a:avLst/>
                <a:gdLst>
                  <a:gd name="T0" fmla="*/ 1 w 32"/>
                  <a:gd name="T1" fmla="*/ 1 h 79"/>
                  <a:gd name="T2" fmla="*/ 1 w 32"/>
                  <a:gd name="T3" fmla="*/ 1 h 79"/>
                  <a:gd name="T4" fmla="*/ 1 w 32"/>
                  <a:gd name="T5" fmla="*/ 1 h 79"/>
                  <a:gd name="T6" fmla="*/ 1 w 32"/>
                  <a:gd name="T7" fmla="*/ 1 h 79"/>
                  <a:gd name="T8" fmla="*/ 1 w 32"/>
                  <a:gd name="T9" fmla="*/ 1 h 79"/>
                  <a:gd name="T10" fmla="*/ 1 w 32"/>
                  <a:gd name="T11" fmla="*/ 1 h 79"/>
                  <a:gd name="T12" fmla="*/ 1 w 32"/>
                  <a:gd name="T13" fmla="*/ 1 h 79"/>
                  <a:gd name="T14" fmla="*/ 1 w 32"/>
                  <a:gd name="T15" fmla="*/ 1 h 79"/>
                  <a:gd name="T16" fmla="*/ 1 w 32"/>
                  <a:gd name="T17" fmla="*/ 1 h 79"/>
                  <a:gd name="T18" fmla="*/ 0 w 32"/>
                  <a:gd name="T19" fmla="*/ 1 h 79"/>
                  <a:gd name="T20" fmla="*/ 1 w 32"/>
                  <a:gd name="T21" fmla="*/ 1 h 79"/>
                  <a:gd name="T22" fmla="*/ 1 w 32"/>
                  <a:gd name="T23" fmla="*/ 1 h 79"/>
                  <a:gd name="T24" fmla="*/ 1 w 32"/>
                  <a:gd name="T25" fmla="*/ 1 h 79"/>
                  <a:gd name="T26" fmla="*/ 1 w 32"/>
                  <a:gd name="T27" fmla="*/ 1 h 79"/>
                  <a:gd name="T28" fmla="*/ 1 w 32"/>
                  <a:gd name="T29" fmla="*/ 1 h 79"/>
                  <a:gd name="T30" fmla="*/ 1 w 32"/>
                  <a:gd name="T31" fmla="*/ 0 h 79"/>
                  <a:gd name="T32" fmla="*/ 1 w 32"/>
                  <a:gd name="T33" fmla="*/ 1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79"/>
                  <a:gd name="T53" fmla="*/ 32 w 32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79">
                    <a:moveTo>
                      <a:pt x="32" y="1"/>
                    </a:moveTo>
                    <a:lnTo>
                      <a:pt x="32" y="4"/>
                    </a:lnTo>
                    <a:lnTo>
                      <a:pt x="30" y="12"/>
                    </a:lnTo>
                    <a:lnTo>
                      <a:pt x="26" y="24"/>
                    </a:lnTo>
                    <a:lnTo>
                      <a:pt x="21" y="35"/>
                    </a:lnTo>
                    <a:lnTo>
                      <a:pt x="15" y="48"/>
                    </a:lnTo>
                    <a:lnTo>
                      <a:pt x="9" y="61"/>
                    </a:lnTo>
                    <a:lnTo>
                      <a:pt x="4" y="71"/>
                    </a:lnTo>
                    <a:lnTo>
                      <a:pt x="2" y="79"/>
                    </a:lnTo>
                    <a:lnTo>
                      <a:pt x="0" y="69"/>
                    </a:lnTo>
                    <a:lnTo>
                      <a:pt x="1" y="55"/>
                    </a:lnTo>
                    <a:lnTo>
                      <a:pt x="3" y="41"/>
                    </a:lnTo>
                    <a:lnTo>
                      <a:pt x="7" y="27"/>
                    </a:lnTo>
                    <a:lnTo>
                      <a:pt x="13" y="15"/>
                    </a:lnTo>
                    <a:lnTo>
                      <a:pt x="18" y="5"/>
                    </a:lnTo>
                    <a:lnTo>
                      <a:pt x="25" y="0"/>
                    </a:lnTo>
                    <a:lnTo>
                      <a:pt x="32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47"/>
              <p:cNvSpPr>
                <a:spLocks/>
              </p:cNvSpPr>
              <p:nvPr/>
            </p:nvSpPr>
            <p:spPr bwMode="auto">
              <a:xfrm>
                <a:off x="995" y="3481"/>
                <a:ext cx="16" cy="39"/>
              </a:xfrm>
              <a:custGeom>
                <a:avLst/>
                <a:gdLst>
                  <a:gd name="T0" fmla="*/ 1 w 31"/>
                  <a:gd name="T1" fmla="*/ 0 h 79"/>
                  <a:gd name="T2" fmla="*/ 1 w 31"/>
                  <a:gd name="T3" fmla="*/ 0 h 79"/>
                  <a:gd name="T4" fmla="*/ 1 w 31"/>
                  <a:gd name="T5" fmla="*/ 0 h 79"/>
                  <a:gd name="T6" fmla="*/ 1 w 31"/>
                  <a:gd name="T7" fmla="*/ 0 h 79"/>
                  <a:gd name="T8" fmla="*/ 1 w 31"/>
                  <a:gd name="T9" fmla="*/ 0 h 79"/>
                  <a:gd name="T10" fmla="*/ 1 w 31"/>
                  <a:gd name="T11" fmla="*/ 0 h 79"/>
                  <a:gd name="T12" fmla="*/ 1 w 31"/>
                  <a:gd name="T13" fmla="*/ 0 h 79"/>
                  <a:gd name="T14" fmla="*/ 1 w 31"/>
                  <a:gd name="T15" fmla="*/ 0 h 79"/>
                  <a:gd name="T16" fmla="*/ 1 w 31"/>
                  <a:gd name="T17" fmla="*/ 0 h 79"/>
                  <a:gd name="T18" fmla="*/ 0 w 31"/>
                  <a:gd name="T19" fmla="*/ 0 h 79"/>
                  <a:gd name="T20" fmla="*/ 0 w 31"/>
                  <a:gd name="T21" fmla="*/ 0 h 79"/>
                  <a:gd name="T22" fmla="*/ 1 w 31"/>
                  <a:gd name="T23" fmla="*/ 0 h 79"/>
                  <a:gd name="T24" fmla="*/ 1 w 31"/>
                  <a:gd name="T25" fmla="*/ 0 h 79"/>
                  <a:gd name="T26" fmla="*/ 1 w 31"/>
                  <a:gd name="T27" fmla="*/ 0 h 79"/>
                  <a:gd name="T28" fmla="*/ 1 w 31"/>
                  <a:gd name="T29" fmla="*/ 0 h 79"/>
                  <a:gd name="T30" fmla="*/ 1 w 31"/>
                  <a:gd name="T31" fmla="*/ 0 h 79"/>
                  <a:gd name="T32" fmla="*/ 1 w 31"/>
                  <a:gd name="T33" fmla="*/ 0 h 7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79"/>
                  <a:gd name="T53" fmla="*/ 31 w 31"/>
                  <a:gd name="T54" fmla="*/ 79 h 7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79">
                    <a:moveTo>
                      <a:pt x="31" y="0"/>
                    </a:moveTo>
                    <a:lnTo>
                      <a:pt x="31" y="5"/>
                    </a:lnTo>
                    <a:lnTo>
                      <a:pt x="29" y="13"/>
                    </a:lnTo>
                    <a:lnTo>
                      <a:pt x="25" y="23"/>
                    </a:lnTo>
                    <a:lnTo>
                      <a:pt x="20" y="36"/>
                    </a:lnTo>
                    <a:lnTo>
                      <a:pt x="14" y="50"/>
                    </a:lnTo>
                    <a:lnTo>
                      <a:pt x="9" y="61"/>
                    </a:lnTo>
                    <a:lnTo>
                      <a:pt x="5" y="72"/>
                    </a:lnTo>
                    <a:lnTo>
                      <a:pt x="1" y="79"/>
                    </a:lnTo>
                    <a:lnTo>
                      <a:pt x="0" y="67"/>
                    </a:lnTo>
                    <a:lnTo>
                      <a:pt x="0" y="54"/>
                    </a:lnTo>
                    <a:lnTo>
                      <a:pt x="2" y="41"/>
                    </a:lnTo>
                    <a:lnTo>
                      <a:pt x="7" y="27"/>
                    </a:lnTo>
                    <a:lnTo>
                      <a:pt x="11" y="14"/>
                    </a:lnTo>
                    <a:lnTo>
                      <a:pt x="17" y="5"/>
                    </a:lnTo>
                    <a:lnTo>
                      <a:pt x="24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48"/>
              <p:cNvSpPr>
                <a:spLocks/>
              </p:cNvSpPr>
              <p:nvPr/>
            </p:nvSpPr>
            <p:spPr bwMode="auto">
              <a:xfrm>
                <a:off x="1028" y="3364"/>
                <a:ext cx="41" cy="197"/>
              </a:xfrm>
              <a:custGeom>
                <a:avLst/>
                <a:gdLst>
                  <a:gd name="T0" fmla="*/ 1 w 80"/>
                  <a:gd name="T1" fmla="*/ 0 h 395"/>
                  <a:gd name="T2" fmla="*/ 1 w 80"/>
                  <a:gd name="T3" fmla="*/ 0 h 395"/>
                  <a:gd name="T4" fmla="*/ 1 w 80"/>
                  <a:gd name="T5" fmla="*/ 0 h 395"/>
                  <a:gd name="T6" fmla="*/ 1 w 80"/>
                  <a:gd name="T7" fmla="*/ 0 h 395"/>
                  <a:gd name="T8" fmla="*/ 1 w 80"/>
                  <a:gd name="T9" fmla="*/ 0 h 395"/>
                  <a:gd name="T10" fmla="*/ 1 w 80"/>
                  <a:gd name="T11" fmla="*/ 0 h 395"/>
                  <a:gd name="T12" fmla="*/ 1 w 80"/>
                  <a:gd name="T13" fmla="*/ 0 h 395"/>
                  <a:gd name="T14" fmla="*/ 1 w 80"/>
                  <a:gd name="T15" fmla="*/ 0 h 395"/>
                  <a:gd name="T16" fmla="*/ 1 w 80"/>
                  <a:gd name="T17" fmla="*/ 0 h 395"/>
                  <a:gd name="T18" fmla="*/ 1 w 80"/>
                  <a:gd name="T19" fmla="*/ 0 h 395"/>
                  <a:gd name="T20" fmla="*/ 1 w 80"/>
                  <a:gd name="T21" fmla="*/ 0 h 395"/>
                  <a:gd name="T22" fmla="*/ 1 w 80"/>
                  <a:gd name="T23" fmla="*/ 0 h 395"/>
                  <a:gd name="T24" fmla="*/ 1 w 80"/>
                  <a:gd name="T25" fmla="*/ 0 h 395"/>
                  <a:gd name="T26" fmla="*/ 1 w 80"/>
                  <a:gd name="T27" fmla="*/ 0 h 395"/>
                  <a:gd name="T28" fmla="*/ 1 w 80"/>
                  <a:gd name="T29" fmla="*/ 0 h 395"/>
                  <a:gd name="T30" fmla="*/ 0 w 80"/>
                  <a:gd name="T31" fmla="*/ 0 h 395"/>
                  <a:gd name="T32" fmla="*/ 1 w 80"/>
                  <a:gd name="T33" fmla="*/ 0 h 395"/>
                  <a:gd name="T34" fmla="*/ 1 w 80"/>
                  <a:gd name="T35" fmla="*/ 0 h 395"/>
                  <a:gd name="T36" fmla="*/ 1 w 80"/>
                  <a:gd name="T37" fmla="*/ 0 h 395"/>
                  <a:gd name="T38" fmla="*/ 1 w 80"/>
                  <a:gd name="T39" fmla="*/ 0 h 395"/>
                  <a:gd name="T40" fmla="*/ 1 w 80"/>
                  <a:gd name="T41" fmla="*/ 0 h 39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"/>
                  <a:gd name="T64" fmla="*/ 0 h 395"/>
                  <a:gd name="T65" fmla="*/ 80 w 80"/>
                  <a:gd name="T66" fmla="*/ 395 h 39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" h="395">
                    <a:moveTo>
                      <a:pt x="68" y="390"/>
                    </a:moveTo>
                    <a:lnTo>
                      <a:pt x="71" y="392"/>
                    </a:lnTo>
                    <a:lnTo>
                      <a:pt x="75" y="393"/>
                    </a:lnTo>
                    <a:lnTo>
                      <a:pt x="77" y="394"/>
                    </a:lnTo>
                    <a:lnTo>
                      <a:pt x="80" y="395"/>
                    </a:lnTo>
                    <a:lnTo>
                      <a:pt x="53" y="337"/>
                    </a:lnTo>
                    <a:lnTo>
                      <a:pt x="33" y="280"/>
                    </a:lnTo>
                    <a:lnTo>
                      <a:pt x="21" y="225"/>
                    </a:lnTo>
                    <a:lnTo>
                      <a:pt x="14" y="173"/>
                    </a:lnTo>
                    <a:lnTo>
                      <a:pt x="10" y="125"/>
                    </a:lnTo>
                    <a:lnTo>
                      <a:pt x="10" y="79"/>
                    </a:lnTo>
                    <a:lnTo>
                      <a:pt x="12" y="37"/>
                    </a:lnTo>
                    <a:lnTo>
                      <a:pt x="14" y="0"/>
                    </a:lnTo>
                    <a:lnTo>
                      <a:pt x="7" y="28"/>
                    </a:lnTo>
                    <a:lnTo>
                      <a:pt x="2" y="71"/>
                    </a:lnTo>
                    <a:lnTo>
                      <a:pt x="0" y="122"/>
                    </a:lnTo>
                    <a:lnTo>
                      <a:pt x="3" y="180"/>
                    </a:lnTo>
                    <a:lnTo>
                      <a:pt x="10" y="240"/>
                    </a:lnTo>
                    <a:lnTo>
                      <a:pt x="23" y="298"/>
                    </a:lnTo>
                    <a:lnTo>
                      <a:pt x="41" y="348"/>
                    </a:lnTo>
                    <a:lnTo>
                      <a:pt x="68" y="39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49"/>
              <p:cNvSpPr>
                <a:spLocks/>
              </p:cNvSpPr>
              <p:nvPr/>
            </p:nvSpPr>
            <p:spPr bwMode="auto">
              <a:xfrm>
                <a:off x="1032" y="3377"/>
                <a:ext cx="30" cy="27"/>
              </a:xfrm>
              <a:custGeom>
                <a:avLst/>
                <a:gdLst>
                  <a:gd name="T0" fmla="*/ 1 w 60"/>
                  <a:gd name="T1" fmla="*/ 1 h 54"/>
                  <a:gd name="T2" fmla="*/ 1 w 60"/>
                  <a:gd name="T3" fmla="*/ 0 h 54"/>
                  <a:gd name="T4" fmla="*/ 1 w 60"/>
                  <a:gd name="T5" fmla="*/ 1 h 54"/>
                  <a:gd name="T6" fmla="*/ 1 w 60"/>
                  <a:gd name="T7" fmla="*/ 1 h 54"/>
                  <a:gd name="T8" fmla="*/ 1 w 60"/>
                  <a:gd name="T9" fmla="*/ 1 h 54"/>
                  <a:gd name="T10" fmla="*/ 1 w 60"/>
                  <a:gd name="T11" fmla="*/ 1 h 54"/>
                  <a:gd name="T12" fmla="*/ 1 w 60"/>
                  <a:gd name="T13" fmla="*/ 1 h 54"/>
                  <a:gd name="T14" fmla="*/ 1 w 60"/>
                  <a:gd name="T15" fmla="*/ 1 h 54"/>
                  <a:gd name="T16" fmla="*/ 0 w 60"/>
                  <a:gd name="T17" fmla="*/ 1 h 54"/>
                  <a:gd name="T18" fmla="*/ 1 w 60"/>
                  <a:gd name="T19" fmla="*/ 1 h 54"/>
                  <a:gd name="T20" fmla="*/ 1 w 60"/>
                  <a:gd name="T21" fmla="*/ 1 h 54"/>
                  <a:gd name="T22" fmla="*/ 1 w 60"/>
                  <a:gd name="T23" fmla="*/ 1 h 54"/>
                  <a:gd name="T24" fmla="*/ 1 w 60"/>
                  <a:gd name="T25" fmla="*/ 1 h 54"/>
                  <a:gd name="T26" fmla="*/ 1 w 60"/>
                  <a:gd name="T27" fmla="*/ 1 h 54"/>
                  <a:gd name="T28" fmla="*/ 1 w 60"/>
                  <a:gd name="T29" fmla="*/ 1 h 54"/>
                  <a:gd name="T30" fmla="*/ 1 w 60"/>
                  <a:gd name="T31" fmla="*/ 1 h 54"/>
                  <a:gd name="T32" fmla="*/ 1 w 60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54"/>
                  <a:gd name="T53" fmla="*/ 60 w 60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54">
                    <a:moveTo>
                      <a:pt x="60" y="1"/>
                    </a:moveTo>
                    <a:lnTo>
                      <a:pt x="56" y="0"/>
                    </a:lnTo>
                    <a:lnTo>
                      <a:pt x="49" y="1"/>
                    </a:lnTo>
                    <a:lnTo>
                      <a:pt x="41" y="4"/>
                    </a:lnTo>
                    <a:lnTo>
                      <a:pt x="31" y="10"/>
                    </a:lnTo>
                    <a:lnTo>
                      <a:pt x="20" y="19"/>
                    </a:lnTo>
                    <a:lnTo>
                      <a:pt x="11" y="29"/>
                    </a:lnTo>
                    <a:lnTo>
                      <a:pt x="4" y="41"/>
                    </a:lnTo>
                    <a:lnTo>
                      <a:pt x="0" y="54"/>
                    </a:lnTo>
                    <a:lnTo>
                      <a:pt x="7" y="48"/>
                    </a:lnTo>
                    <a:lnTo>
                      <a:pt x="15" y="40"/>
                    </a:lnTo>
                    <a:lnTo>
                      <a:pt x="25" y="33"/>
                    </a:lnTo>
                    <a:lnTo>
                      <a:pt x="35" y="25"/>
                    </a:lnTo>
                    <a:lnTo>
                      <a:pt x="46" y="17"/>
                    </a:lnTo>
                    <a:lnTo>
                      <a:pt x="54" y="10"/>
                    </a:lnTo>
                    <a:lnTo>
                      <a:pt x="58" y="4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50"/>
              <p:cNvSpPr>
                <a:spLocks/>
              </p:cNvSpPr>
              <p:nvPr/>
            </p:nvSpPr>
            <p:spPr bwMode="auto">
              <a:xfrm>
                <a:off x="1030" y="3403"/>
                <a:ext cx="34" cy="36"/>
              </a:xfrm>
              <a:custGeom>
                <a:avLst/>
                <a:gdLst>
                  <a:gd name="T0" fmla="*/ 0 w 69"/>
                  <a:gd name="T1" fmla="*/ 1 h 71"/>
                  <a:gd name="T2" fmla="*/ 0 w 69"/>
                  <a:gd name="T3" fmla="*/ 0 h 71"/>
                  <a:gd name="T4" fmla="*/ 0 w 69"/>
                  <a:gd name="T5" fmla="*/ 1 h 71"/>
                  <a:gd name="T6" fmla="*/ 0 w 69"/>
                  <a:gd name="T7" fmla="*/ 1 h 71"/>
                  <a:gd name="T8" fmla="*/ 0 w 69"/>
                  <a:gd name="T9" fmla="*/ 1 h 71"/>
                  <a:gd name="T10" fmla="*/ 0 w 69"/>
                  <a:gd name="T11" fmla="*/ 1 h 71"/>
                  <a:gd name="T12" fmla="*/ 0 w 69"/>
                  <a:gd name="T13" fmla="*/ 1 h 71"/>
                  <a:gd name="T14" fmla="*/ 0 w 69"/>
                  <a:gd name="T15" fmla="*/ 1 h 71"/>
                  <a:gd name="T16" fmla="*/ 0 w 69"/>
                  <a:gd name="T17" fmla="*/ 1 h 71"/>
                  <a:gd name="T18" fmla="*/ 0 w 69"/>
                  <a:gd name="T19" fmla="*/ 1 h 71"/>
                  <a:gd name="T20" fmla="*/ 0 w 69"/>
                  <a:gd name="T21" fmla="*/ 1 h 71"/>
                  <a:gd name="T22" fmla="*/ 0 w 69"/>
                  <a:gd name="T23" fmla="*/ 1 h 71"/>
                  <a:gd name="T24" fmla="*/ 0 w 69"/>
                  <a:gd name="T25" fmla="*/ 1 h 71"/>
                  <a:gd name="T26" fmla="*/ 0 w 69"/>
                  <a:gd name="T27" fmla="*/ 1 h 71"/>
                  <a:gd name="T28" fmla="*/ 0 w 69"/>
                  <a:gd name="T29" fmla="*/ 1 h 71"/>
                  <a:gd name="T30" fmla="*/ 0 w 69"/>
                  <a:gd name="T31" fmla="*/ 1 h 71"/>
                  <a:gd name="T32" fmla="*/ 0 w 69"/>
                  <a:gd name="T33" fmla="*/ 1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71"/>
                  <a:gd name="T53" fmla="*/ 69 w 69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71">
                    <a:moveTo>
                      <a:pt x="69" y="2"/>
                    </a:moveTo>
                    <a:lnTo>
                      <a:pt x="66" y="0"/>
                    </a:lnTo>
                    <a:lnTo>
                      <a:pt x="58" y="2"/>
                    </a:lnTo>
                    <a:lnTo>
                      <a:pt x="47" y="9"/>
                    </a:lnTo>
                    <a:lnTo>
                      <a:pt x="37" y="18"/>
                    </a:lnTo>
                    <a:lnTo>
                      <a:pt x="24" y="30"/>
                    </a:lnTo>
                    <a:lnTo>
                      <a:pt x="14" y="44"/>
                    </a:lnTo>
                    <a:lnTo>
                      <a:pt x="6" y="57"/>
                    </a:lnTo>
                    <a:lnTo>
                      <a:pt x="0" y="71"/>
                    </a:lnTo>
                    <a:lnTo>
                      <a:pt x="6" y="65"/>
                    </a:lnTo>
                    <a:lnTo>
                      <a:pt x="15" y="57"/>
                    </a:lnTo>
                    <a:lnTo>
                      <a:pt x="27" y="48"/>
                    </a:lnTo>
                    <a:lnTo>
                      <a:pt x="40" y="38"/>
                    </a:lnTo>
                    <a:lnTo>
                      <a:pt x="52" y="26"/>
                    </a:lnTo>
                    <a:lnTo>
                      <a:pt x="62" y="17"/>
                    </a:lnTo>
                    <a:lnTo>
                      <a:pt x="68" y="8"/>
                    </a:lnTo>
                    <a:lnTo>
                      <a:pt x="6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51"/>
              <p:cNvSpPr>
                <a:spLocks/>
              </p:cNvSpPr>
              <p:nvPr/>
            </p:nvSpPr>
            <p:spPr bwMode="auto">
              <a:xfrm>
                <a:off x="1032" y="3426"/>
                <a:ext cx="38" cy="31"/>
              </a:xfrm>
              <a:custGeom>
                <a:avLst/>
                <a:gdLst>
                  <a:gd name="T0" fmla="*/ 0 w 77"/>
                  <a:gd name="T1" fmla="*/ 1 h 62"/>
                  <a:gd name="T2" fmla="*/ 0 w 77"/>
                  <a:gd name="T3" fmla="*/ 0 h 62"/>
                  <a:gd name="T4" fmla="*/ 0 w 77"/>
                  <a:gd name="T5" fmla="*/ 1 h 62"/>
                  <a:gd name="T6" fmla="*/ 0 w 77"/>
                  <a:gd name="T7" fmla="*/ 1 h 62"/>
                  <a:gd name="T8" fmla="*/ 0 w 77"/>
                  <a:gd name="T9" fmla="*/ 1 h 62"/>
                  <a:gd name="T10" fmla="*/ 0 w 77"/>
                  <a:gd name="T11" fmla="*/ 1 h 62"/>
                  <a:gd name="T12" fmla="*/ 0 w 77"/>
                  <a:gd name="T13" fmla="*/ 1 h 62"/>
                  <a:gd name="T14" fmla="*/ 0 w 77"/>
                  <a:gd name="T15" fmla="*/ 1 h 62"/>
                  <a:gd name="T16" fmla="*/ 0 w 77"/>
                  <a:gd name="T17" fmla="*/ 1 h 62"/>
                  <a:gd name="T18" fmla="*/ 0 w 77"/>
                  <a:gd name="T19" fmla="*/ 1 h 62"/>
                  <a:gd name="T20" fmla="*/ 0 w 77"/>
                  <a:gd name="T21" fmla="*/ 1 h 62"/>
                  <a:gd name="T22" fmla="*/ 0 w 77"/>
                  <a:gd name="T23" fmla="*/ 1 h 62"/>
                  <a:gd name="T24" fmla="*/ 0 w 77"/>
                  <a:gd name="T25" fmla="*/ 1 h 62"/>
                  <a:gd name="T26" fmla="*/ 0 w 77"/>
                  <a:gd name="T27" fmla="*/ 1 h 62"/>
                  <a:gd name="T28" fmla="*/ 0 w 77"/>
                  <a:gd name="T29" fmla="*/ 1 h 62"/>
                  <a:gd name="T30" fmla="*/ 0 w 77"/>
                  <a:gd name="T31" fmla="*/ 1 h 62"/>
                  <a:gd name="T32" fmla="*/ 0 w 7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62"/>
                  <a:gd name="T53" fmla="*/ 77 w 77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62">
                    <a:moveTo>
                      <a:pt x="77" y="2"/>
                    </a:moveTo>
                    <a:lnTo>
                      <a:pt x="72" y="0"/>
                    </a:lnTo>
                    <a:lnTo>
                      <a:pt x="63" y="1"/>
                    </a:lnTo>
                    <a:lnTo>
                      <a:pt x="52" y="7"/>
                    </a:lnTo>
                    <a:lnTo>
                      <a:pt x="39" y="15"/>
                    </a:lnTo>
                    <a:lnTo>
                      <a:pt x="25" y="25"/>
                    </a:lnTo>
                    <a:lnTo>
                      <a:pt x="14" y="37"/>
                    </a:lnTo>
                    <a:lnTo>
                      <a:pt x="4" y="49"/>
                    </a:lnTo>
                    <a:lnTo>
                      <a:pt x="0" y="62"/>
                    </a:lnTo>
                    <a:lnTo>
                      <a:pt x="5" y="58"/>
                    </a:lnTo>
                    <a:lnTo>
                      <a:pt x="16" y="52"/>
                    </a:lnTo>
                    <a:lnTo>
                      <a:pt x="30" y="42"/>
                    </a:lnTo>
                    <a:lnTo>
                      <a:pt x="43" y="33"/>
                    </a:lnTo>
                    <a:lnTo>
                      <a:pt x="56" y="24"/>
                    </a:lnTo>
                    <a:lnTo>
                      <a:pt x="68" y="15"/>
                    </a:lnTo>
                    <a:lnTo>
                      <a:pt x="75" y="7"/>
                    </a:lnTo>
                    <a:lnTo>
                      <a:pt x="77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52"/>
              <p:cNvSpPr>
                <a:spLocks/>
              </p:cNvSpPr>
              <p:nvPr/>
            </p:nvSpPr>
            <p:spPr bwMode="auto">
              <a:xfrm>
                <a:off x="1035" y="3463"/>
                <a:ext cx="36" cy="27"/>
              </a:xfrm>
              <a:custGeom>
                <a:avLst/>
                <a:gdLst>
                  <a:gd name="T0" fmla="*/ 1 w 71"/>
                  <a:gd name="T1" fmla="*/ 1 h 54"/>
                  <a:gd name="T2" fmla="*/ 1 w 71"/>
                  <a:gd name="T3" fmla="*/ 0 h 54"/>
                  <a:gd name="T4" fmla="*/ 1 w 71"/>
                  <a:gd name="T5" fmla="*/ 1 h 54"/>
                  <a:gd name="T6" fmla="*/ 1 w 71"/>
                  <a:gd name="T7" fmla="*/ 1 h 54"/>
                  <a:gd name="T8" fmla="*/ 1 w 71"/>
                  <a:gd name="T9" fmla="*/ 1 h 54"/>
                  <a:gd name="T10" fmla="*/ 1 w 71"/>
                  <a:gd name="T11" fmla="*/ 1 h 54"/>
                  <a:gd name="T12" fmla="*/ 1 w 71"/>
                  <a:gd name="T13" fmla="*/ 1 h 54"/>
                  <a:gd name="T14" fmla="*/ 1 w 71"/>
                  <a:gd name="T15" fmla="*/ 1 h 54"/>
                  <a:gd name="T16" fmla="*/ 0 w 71"/>
                  <a:gd name="T17" fmla="*/ 1 h 54"/>
                  <a:gd name="T18" fmla="*/ 1 w 71"/>
                  <a:gd name="T19" fmla="*/ 1 h 54"/>
                  <a:gd name="T20" fmla="*/ 1 w 71"/>
                  <a:gd name="T21" fmla="*/ 1 h 54"/>
                  <a:gd name="T22" fmla="*/ 1 w 71"/>
                  <a:gd name="T23" fmla="*/ 1 h 54"/>
                  <a:gd name="T24" fmla="*/ 1 w 71"/>
                  <a:gd name="T25" fmla="*/ 1 h 54"/>
                  <a:gd name="T26" fmla="*/ 1 w 71"/>
                  <a:gd name="T27" fmla="*/ 1 h 54"/>
                  <a:gd name="T28" fmla="*/ 1 w 71"/>
                  <a:gd name="T29" fmla="*/ 1 h 54"/>
                  <a:gd name="T30" fmla="*/ 1 w 71"/>
                  <a:gd name="T31" fmla="*/ 1 h 54"/>
                  <a:gd name="T32" fmla="*/ 1 w 71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54"/>
                  <a:gd name="T53" fmla="*/ 71 w 71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54">
                    <a:moveTo>
                      <a:pt x="71" y="2"/>
                    </a:moveTo>
                    <a:lnTo>
                      <a:pt x="68" y="0"/>
                    </a:lnTo>
                    <a:lnTo>
                      <a:pt x="58" y="2"/>
                    </a:lnTo>
                    <a:lnTo>
                      <a:pt x="48" y="6"/>
                    </a:lnTo>
                    <a:lnTo>
                      <a:pt x="35" y="15"/>
                    </a:lnTo>
                    <a:lnTo>
                      <a:pt x="23" y="24"/>
                    </a:lnTo>
                    <a:lnTo>
                      <a:pt x="12" y="33"/>
                    </a:lnTo>
                    <a:lnTo>
                      <a:pt x="3" y="43"/>
                    </a:lnTo>
                    <a:lnTo>
                      <a:pt x="0" y="54"/>
                    </a:lnTo>
                    <a:lnTo>
                      <a:pt x="7" y="49"/>
                    </a:lnTo>
                    <a:lnTo>
                      <a:pt x="17" y="45"/>
                    </a:lnTo>
                    <a:lnTo>
                      <a:pt x="30" y="38"/>
                    </a:lnTo>
                    <a:lnTo>
                      <a:pt x="42" y="31"/>
                    </a:lnTo>
                    <a:lnTo>
                      <a:pt x="54" y="23"/>
                    </a:lnTo>
                    <a:lnTo>
                      <a:pt x="64" y="16"/>
                    </a:lnTo>
                    <a:lnTo>
                      <a:pt x="70" y="9"/>
                    </a:lnTo>
                    <a:lnTo>
                      <a:pt x="7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53"/>
              <p:cNvSpPr>
                <a:spLocks/>
              </p:cNvSpPr>
              <p:nvPr/>
            </p:nvSpPr>
            <p:spPr bwMode="auto">
              <a:xfrm>
                <a:off x="1040" y="3485"/>
                <a:ext cx="32" cy="19"/>
              </a:xfrm>
              <a:custGeom>
                <a:avLst/>
                <a:gdLst>
                  <a:gd name="T0" fmla="*/ 1 w 63"/>
                  <a:gd name="T1" fmla="*/ 1 h 38"/>
                  <a:gd name="T2" fmla="*/ 1 w 63"/>
                  <a:gd name="T3" fmla="*/ 0 h 38"/>
                  <a:gd name="T4" fmla="*/ 1 w 63"/>
                  <a:gd name="T5" fmla="*/ 0 h 38"/>
                  <a:gd name="T6" fmla="*/ 1 w 63"/>
                  <a:gd name="T7" fmla="*/ 1 h 38"/>
                  <a:gd name="T8" fmla="*/ 1 w 63"/>
                  <a:gd name="T9" fmla="*/ 1 h 38"/>
                  <a:gd name="T10" fmla="*/ 1 w 63"/>
                  <a:gd name="T11" fmla="*/ 1 h 38"/>
                  <a:gd name="T12" fmla="*/ 1 w 63"/>
                  <a:gd name="T13" fmla="*/ 1 h 38"/>
                  <a:gd name="T14" fmla="*/ 1 w 63"/>
                  <a:gd name="T15" fmla="*/ 1 h 38"/>
                  <a:gd name="T16" fmla="*/ 0 w 63"/>
                  <a:gd name="T17" fmla="*/ 1 h 38"/>
                  <a:gd name="T18" fmla="*/ 1 w 63"/>
                  <a:gd name="T19" fmla="*/ 1 h 38"/>
                  <a:gd name="T20" fmla="*/ 1 w 63"/>
                  <a:gd name="T21" fmla="*/ 1 h 38"/>
                  <a:gd name="T22" fmla="*/ 1 w 63"/>
                  <a:gd name="T23" fmla="*/ 1 h 38"/>
                  <a:gd name="T24" fmla="*/ 1 w 63"/>
                  <a:gd name="T25" fmla="*/ 1 h 38"/>
                  <a:gd name="T26" fmla="*/ 1 w 63"/>
                  <a:gd name="T27" fmla="*/ 1 h 38"/>
                  <a:gd name="T28" fmla="*/ 1 w 63"/>
                  <a:gd name="T29" fmla="*/ 1 h 38"/>
                  <a:gd name="T30" fmla="*/ 1 w 63"/>
                  <a:gd name="T31" fmla="*/ 1 h 38"/>
                  <a:gd name="T32" fmla="*/ 1 w 63"/>
                  <a:gd name="T33" fmla="*/ 1 h 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38"/>
                  <a:gd name="T53" fmla="*/ 63 w 63"/>
                  <a:gd name="T54" fmla="*/ 38 h 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38">
                    <a:moveTo>
                      <a:pt x="63" y="4"/>
                    </a:moveTo>
                    <a:lnTo>
                      <a:pt x="60" y="0"/>
                    </a:lnTo>
                    <a:lnTo>
                      <a:pt x="53" y="0"/>
                    </a:lnTo>
                    <a:lnTo>
                      <a:pt x="44" y="2"/>
                    </a:lnTo>
                    <a:lnTo>
                      <a:pt x="33" y="4"/>
                    </a:lnTo>
                    <a:lnTo>
                      <a:pt x="22" y="10"/>
                    </a:lnTo>
                    <a:lnTo>
                      <a:pt x="13" y="16"/>
                    </a:lnTo>
                    <a:lnTo>
                      <a:pt x="4" y="27"/>
                    </a:lnTo>
                    <a:lnTo>
                      <a:pt x="0" y="38"/>
                    </a:lnTo>
                    <a:lnTo>
                      <a:pt x="7" y="35"/>
                    </a:lnTo>
                    <a:lnTo>
                      <a:pt x="16" y="30"/>
                    </a:lnTo>
                    <a:lnTo>
                      <a:pt x="26" y="27"/>
                    </a:lnTo>
                    <a:lnTo>
                      <a:pt x="38" y="22"/>
                    </a:lnTo>
                    <a:lnTo>
                      <a:pt x="48" y="18"/>
                    </a:lnTo>
                    <a:lnTo>
                      <a:pt x="57" y="13"/>
                    </a:lnTo>
                    <a:lnTo>
                      <a:pt x="62" y="8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54"/>
              <p:cNvSpPr>
                <a:spLocks/>
              </p:cNvSpPr>
              <p:nvPr/>
            </p:nvSpPr>
            <p:spPr bwMode="auto">
              <a:xfrm>
                <a:off x="1051" y="3520"/>
                <a:ext cx="25" cy="15"/>
              </a:xfrm>
              <a:custGeom>
                <a:avLst/>
                <a:gdLst>
                  <a:gd name="T0" fmla="*/ 1 w 48"/>
                  <a:gd name="T1" fmla="*/ 1 h 28"/>
                  <a:gd name="T2" fmla="*/ 1 w 48"/>
                  <a:gd name="T3" fmla="*/ 0 h 28"/>
                  <a:gd name="T4" fmla="*/ 1 w 48"/>
                  <a:gd name="T5" fmla="*/ 0 h 28"/>
                  <a:gd name="T6" fmla="*/ 1 w 48"/>
                  <a:gd name="T7" fmla="*/ 1 h 28"/>
                  <a:gd name="T8" fmla="*/ 1 w 48"/>
                  <a:gd name="T9" fmla="*/ 1 h 28"/>
                  <a:gd name="T10" fmla="*/ 1 w 48"/>
                  <a:gd name="T11" fmla="*/ 1 h 28"/>
                  <a:gd name="T12" fmla="*/ 1 w 48"/>
                  <a:gd name="T13" fmla="*/ 1 h 28"/>
                  <a:gd name="T14" fmla="*/ 1 w 48"/>
                  <a:gd name="T15" fmla="*/ 1 h 28"/>
                  <a:gd name="T16" fmla="*/ 0 w 48"/>
                  <a:gd name="T17" fmla="*/ 1 h 28"/>
                  <a:gd name="T18" fmla="*/ 1 w 48"/>
                  <a:gd name="T19" fmla="*/ 1 h 28"/>
                  <a:gd name="T20" fmla="*/ 1 w 48"/>
                  <a:gd name="T21" fmla="*/ 1 h 28"/>
                  <a:gd name="T22" fmla="*/ 1 w 48"/>
                  <a:gd name="T23" fmla="*/ 1 h 28"/>
                  <a:gd name="T24" fmla="*/ 1 w 48"/>
                  <a:gd name="T25" fmla="*/ 1 h 28"/>
                  <a:gd name="T26" fmla="*/ 1 w 48"/>
                  <a:gd name="T27" fmla="*/ 1 h 28"/>
                  <a:gd name="T28" fmla="*/ 1 w 48"/>
                  <a:gd name="T29" fmla="*/ 1 h 28"/>
                  <a:gd name="T30" fmla="*/ 1 w 48"/>
                  <a:gd name="T31" fmla="*/ 1 h 28"/>
                  <a:gd name="T32" fmla="*/ 1 w 48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8"/>
                  <a:gd name="T53" fmla="*/ 48 w 48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8">
                    <a:moveTo>
                      <a:pt x="48" y="2"/>
                    </a:moveTo>
                    <a:lnTo>
                      <a:pt x="45" y="0"/>
                    </a:lnTo>
                    <a:lnTo>
                      <a:pt x="39" y="0"/>
                    </a:lnTo>
                    <a:lnTo>
                      <a:pt x="31" y="1"/>
                    </a:lnTo>
                    <a:lnTo>
                      <a:pt x="23" y="5"/>
                    </a:lnTo>
                    <a:lnTo>
                      <a:pt x="14" y="10"/>
                    </a:lnTo>
                    <a:lnTo>
                      <a:pt x="7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4" y="26"/>
                    </a:lnTo>
                    <a:lnTo>
                      <a:pt x="11" y="24"/>
                    </a:lnTo>
                    <a:lnTo>
                      <a:pt x="19" y="20"/>
                    </a:lnTo>
                    <a:lnTo>
                      <a:pt x="28" y="17"/>
                    </a:lnTo>
                    <a:lnTo>
                      <a:pt x="36" y="13"/>
                    </a:lnTo>
                    <a:lnTo>
                      <a:pt x="41" y="10"/>
                    </a:lnTo>
                    <a:lnTo>
                      <a:pt x="46" y="5"/>
                    </a:lnTo>
                    <a:lnTo>
                      <a:pt x="48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55"/>
              <p:cNvSpPr>
                <a:spLocks/>
              </p:cNvSpPr>
              <p:nvPr/>
            </p:nvSpPr>
            <p:spPr bwMode="auto">
              <a:xfrm>
                <a:off x="1057" y="3538"/>
                <a:ext cx="16" cy="11"/>
              </a:xfrm>
              <a:custGeom>
                <a:avLst/>
                <a:gdLst>
                  <a:gd name="T0" fmla="*/ 0 w 34"/>
                  <a:gd name="T1" fmla="*/ 1 h 22"/>
                  <a:gd name="T2" fmla="*/ 0 w 34"/>
                  <a:gd name="T3" fmla="*/ 0 h 22"/>
                  <a:gd name="T4" fmla="*/ 0 w 34"/>
                  <a:gd name="T5" fmla="*/ 0 h 22"/>
                  <a:gd name="T6" fmla="*/ 0 w 34"/>
                  <a:gd name="T7" fmla="*/ 1 h 22"/>
                  <a:gd name="T8" fmla="*/ 0 w 34"/>
                  <a:gd name="T9" fmla="*/ 1 h 22"/>
                  <a:gd name="T10" fmla="*/ 0 w 34"/>
                  <a:gd name="T11" fmla="*/ 1 h 22"/>
                  <a:gd name="T12" fmla="*/ 0 w 34"/>
                  <a:gd name="T13" fmla="*/ 1 h 22"/>
                  <a:gd name="T14" fmla="*/ 0 w 34"/>
                  <a:gd name="T15" fmla="*/ 1 h 22"/>
                  <a:gd name="T16" fmla="*/ 0 w 34"/>
                  <a:gd name="T17" fmla="*/ 1 h 22"/>
                  <a:gd name="T18" fmla="*/ 0 w 34"/>
                  <a:gd name="T19" fmla="*/ 1 h 22"/>
                  <a:gd name="T20" fmla="*/ 0 w 34"/>
                  <a:gd name="T21" fmla="*/ 1 h 22"/>
                  <a:gd name="T22" fmla="*/ 0 w 34"/>
                  <a:gd name="T23" fmla="*/ 1 h 22"/>
                  <a:gd name="T24" fmla="*/ 0 w 34"/>
                  <a:gd name="T25" fmla="*/ 1 h 22"/>
                  <a:gd name="T26" fmla="*/ 0 w 34"/>
                  <a:gd name="T27" fmla="*/ 1 h 22"/>
                  <a:gd name="T28" fmla="*/ 0 w 34"/>
                  <a:gd name="T29" fmla="*/ 1 h 22"/>
                  <a:gd name="T30" fmla="*/ 0 w 34"/>
                  <a:gd name="T31" fmla="*/ 1 h 22"/>
                  <a:gd name="T32" fmla="*/ 0 w 34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22"/>
                  <a:gd name="T53" fmla="*/ 34 w 34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22">
                    <a:moveTo>
                      <a:pt x="31" y="1"/>
                    </a:moveTo>
                    <a:lnTo>
                      <a:pt x="28" y="0"/>
                    </a:lnTo>
                    <a:lnTo>
                      <a:pt x="23" y="0"/>
                    </a:lnTo>
                    <a:lnTo>
                      <a:pt x="18" y="1"/>
                    </a:lnTo>
                    <a:lnTo>
                      <a:pt x="11" y="3"/>
                    </a:lnTo>
                    <a:lnTo>
                      <a:pt x="6" y="6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3" y="22"/>
                    </a:lnTo>
                    <a:lnTo>
                      <a:pt x="4" y="16"/>
                    </a:lnTo>
                    <a:lnTo>
                      <a:pt x="8" y="13"/>
                    </a:lnTo>
                    <a:lnTo>
                      <a:pt x="15" y="11"/>
                    </a:lnTo>
                    <a:lnTo>
                      <a:pt x="22" y="9"/>
                    </a:lnTo>
                    <a:lnTo>
                      <a:pt x="28" y="8"/>
                    </a:lnTo>
                    <a:lnTo>
                      <a:pt x="33" y="6"/>
                    </a:lnTo>
                    <a:lnTo>
                      <a:pt x="34" y="5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56"/>
              <p:cNvSpPr>
                <a:spLocks/>
              </p:cNvSpPr>
              <p:nvPr/>
            </p:nvSpPr>
            <p:spPr bwMode="auto">
              <a:xfrm>
                <a:off x="1030" y="3391"/>
                <a:ext cx="33" cy="31"/>
              </a:xfrm>
              <a:custGeom>
                <a:avLst/>
                <a:gdLst>
                  <a:gd name="T0" fmla="*/ 1 w 66"/>
                  <a:gd name="T1" fmla="*/ 0 h 64"/>
                  <a:gd name="T2" fmla="*/ 1 w 66"/>
                  <a:gd name="T3" fmla="*/ 0 h 64"/>
                  <a:gd name="T4" fmla="*/ 1 w 66"/>
                  <a:gd name="T5" fmla="*/ 0 h 64"/>
                  <a:gd name="T6" fmla="*/ 1 w 66"/>
                  <a:gd name="T7" fmla="*/ 0 h 64"/>
                  <a:gd name="T8" fmla="*/ 1 w 66"/>
                  <a:gd name="T9" fmla="*/ 0 h 64"/>
                  <a:gd name="T10" fmla="*/ 1 w 66"/>
                  <a:gd name="T11" fmla="*/ 0 h 64"/>
                  <a:gd name="T12" fmla="*/ 1 w 66"/>
                  <a:gd name="T13" fmla="*/ 0 h 64"/>
                  <a:gd name="T14" fmla="*/ 1 w 66"/>
                  <a:gd name="T15" fmla="*/ 0 h 64"/>
                  <a:gd name="T16" fmla="*/ 0 w 66"/>
                  <a:gd name="T17" fmla="*/ 0 h 64"/>
                  <a:gd name="T18" fmla="*/ 1 w 66"/>
                  <a:gd name="T19" fmla="*/ 0 h 64"/>
                  <a:gd name="T20" fmla="*/ 1 w 66"/>
                  <a:gd name="T21" fmla="*/ 0 h 64"/>
                  <a:gd name="T22" fmla="*/ 1 w 66"/>
                  <a:gd name="T23" fmla="*/ 0 h 64"/>
                  <a:gd name="T24" fmla="*/ 1 w 66"/>
                  <a:gd name="T25" fmla="*/ 0 h 64"/>
                  <a:gd name="T26" fmla="*/ 1 w 66"/>
                  <a:gd name="T27" fmla="*/ 0 h 64"/>
                  <a:gd name="T28" fmla="*/ 1 w 66"/>
                  <a:gd name="T29" fmla="*/ 0 h 64"/>
                  <a:gd name="T30" fmla="*/ 1 w 66"/>
                  <a:gd name="T31" fmla="*/ 0 h 64"/>
                  <a:gd name="T32" fmla="*/ 1 w 66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64"/>
                  <a:gd name="T53" fmla="*/ 66 w 66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64">
                    <a:moveTo>
                      <a:pt x="66" y="3"/>
                    </a:moveTo>
                    <a:lnTo>
                      <a:pt x="62" y="0"/>
                    </a:lnTo>
                    <a:lnTo>
                      <a:pt x="56" y="2"/>
                    </a:lnTo>
                    <a:lnTo>
                      <a:pt x="45" y="6"/>
                    </a:lnTo>
                    <a:lnTo>
                      <a:pt x="35" y="14"/>
                    </a:lnTo>
                    <a:lnTo>
                      <a:pt x="23" y="25"/>
                    </a:lnTo>
                    <a:lnTo>
                      <a:pt x="14" y="37"/>
                    </a:lnTo>
                    <a:lnTo>
                      <a:pt x="6" y="50"/>
                    </a:lnTo>
                    <a:lnTo>
                      <a:pt x="0" y="64"/>
                    </a:lnTo>
                    <a:lnTo>
                      <a:pt x="6" y="59"/>
                    </a:lnTo>
                    <a:lnTo>
                      <a:pt x="14" y="51"/>
                    </a:lnTo>
                    <a:lnTo>
                      <a:pt x="26" y="43"/>
                    </a:lnTo>
                    <a:lnTo>
                      <a:pt x="38" y="34"/>
                    </a:lnTo>
                    <a:lnTo>
                      <a:pt x="50" y="25"/>
                    </a:lnTo>
                    <a:lnTo>
                      <a:pt x="59" y="17"/>
                    </a:lnTo>
                    <a:lnTo>
                      <a:pt x="65" y="8"/>
                    </a:lnTo>
                    <a:lnTo>
                      <a:pt x="6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57"/>
              <p:cNvSpPr>
                <a:spLocks/>
              </p:cNvSpPr>
              <p:nvPr/>
            </p:nvSpPr>
            <p:spPr bwMode="auto">
              <a:xfrm>
                <a:off x="1032" y="3362"/>
                <a:ext cx="26" cy="25"/>
              </a:xfrm>
              <a:custGeom>
                <a:avLst/>
                <a:gdLst>
                  <a:gd name="T0" fmla="*/ 1 w 52"/>
                  <a:gd name="T1" fmla="*/ 1 h 50"/>
                  <a:gd name="T2" fmla="*/ 1 w 52"/>
                  <a:gd name="T3" fmla="*/ 0 h 50"/>
                  <a:gd name="T4" fmla="*/ 1 w 52"/>
                  <a:gd name="T5" fmla="*/ 1 h 50"/>
                  <a:gd name="T6" fmla="*/ 1 w 52"/>
                  <a:gd name="T7" fmla="*/ 1 h 50"/>
                  <a:gd name="T8" fmla="*/ 1 w 52"/>
                  <a:gd name="T9" fmla="*/ 1 h 50"/>
                  <a:gd name="T10" fmla="*/ 1 w 52"/>
                  <a:gd name="T11" fmla="*/ 1 h 50"/>
                  <a:gd name="T12" fmla="*/ 1 w 52"/>
                  <a:gd name="T13" fmla="*/ 1 h 50"/>
                  <a:gd name="T14" fmla="*/ 1 w 52"/>
                  <a:gd name="T15" fmla="*/ 1 h 50"/>
                  <a:gd name="T16" fmla="*/ 0 w 52"/>
                  <a:gd name="T17" fmla="*/ 1 h 50"/>
                  <a:gd name="T18" fmla="*/ 1 w 52"/>
                  <a:gd name="T19" fmla="*/ 1 h 50"/>
                  <a:gd name="T20" fmla="*/ 1 w 52"/>
                  <a:gd name="T21" fmla="*/ 1 h 50"/>
                  <a:gd name="T22" fmla="*/ 1 w 52"/>
                  <a:gd name="T23" fmla="*/ 1 h 50"/>
                  <a:gd name="T24" fmla="*/ 1 w 52"/>
                  <a:gd name="T25" fmla="*/ 1 h 50"/>
                  <a:gd name="T26" fmla="*/ 1 w 52"/>
                  <a:gd name="T27" fmla="*/ 1 h 50"/>
                  <a:gd name="T28" fmla="*/ 1 w 52"/>
                  <a:gd name="T29" fmla="*/ 1 h 50"/>
                  <a:gd name="T30" fmla="*/ 1 w 52"/>
                  <a:gd name="T31" fmla="*/ 1 h 50"/>
                  <a:gd name="T32" fmla="*/ 1 w 52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0"/>
                  <a:gd name="T53" fmla="*/ 52 w 52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0">
                    <a:moveTo>
                      <a:pt x="52" y="2"/>
                    </a:moveTo>
                    <a:lnTo>
                      <a:pt x="49" y="0"/>
                    </a:lnTo>
                    <a:lnTo>
                      <a:pt x="43" y="1"/>
                    </a:lnTo>
                    <a:lnTo>
                      <a:pt x="37" y="4"/>
                    </a:lnTo>
                    <a:lnTo>
                      <a:pt x="27" y="9"/>
                    </a:lnTo>
                    <a:lnTo>
                      <a:pt x="19" y="16"/>
                    </a:lnTo>
                    <a:lnTo>
                      <a:pt x="11" y="26"/>
                    </a:lnTo>
                    <a:lnTo>
                      <a:pt x="4" y="37"/>
                    </a:lnTo>
                    <a:lnTo>
                      <a:pt x="0" y="50"/>
                    </a:lnTo>
                    <a:lnTo>
                      <a:pt x="7" y="44"/>
                    </a:lnTo>
                    <a:lnTo>
                      <a:pt x="15" y="38"/>
                    </a:lnTo>
                    <a:lnTo>
                      <a:pt x="23" y="30"/>
                    </a:lnTo>
                    <a:lnTo>
                      <a:pt x="32" y="23"/>
                    </a:lnTo>
                    <a:lnTo>
                      <a:pt x="40" y="17"/>
                    </a:lnTo>
                    <a:lnTo>
                      <a:pt x="47" y="11"/>
                    </a:lnTo>
                    <a:lnTo>
                      <a:pt x="50" y="6"/>
                    </a:lnTo>
                    <a:lnTo>
                      <a:pt x="5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58"/>
              <p:cNvSpPr>
                <a:spLocks/>
              </p:cNvSpPr>
              <p:nvPr/>
            </p:nvSpPr>
            <p:spPr bwMode="auto">
              <a:xfrm>
                <a:off x="1032" y="3449"/>
                <a:ext cx="36" cy="27"/>
              </a:xfrm>
              <a:custGeom>
                <a:avLst/>
                <a:gdLst>
                  <a:gd name="T0" fmla="*/ 1 w 71"/>
                  <a:gd name="T1" fmla="*/ 1 h 53"/>
                  <a:gd name="T2" fmla="*/ 1 w 71"/>
                  <a:gd name="T3" fmla="*/ 0 h 53"/>
                  <a:gd name="T4" fmla="*/ 1 w 71"/>
                  <a:gd name="T5" fmla="*/ 1 h 53"/>
                  <a:gd name="T6" fmla="*/ 1 w 71"/>
                  <a:gd name="T7" fmla="*/ 1 h 53"/>
                  <a:gd name="T8" fmla="*/ 1 w 71"/>
                  <a:gd name="T9" fmla="*/ 1 h 53"/>
                  <a:gd name="T10" fmla="*/ 1 w 71"/>
                  <a:gd name="T11" fmla="*/ 1 h 53"/>
                  <a:gd name="T12" fmla="*/ 1 w 71"/>
                  <a:gd name="T13" fmla="*/ 1 h 53"/>
                  <a:gd name="T14" fmla="*/ 1 w 71"/>
                  <a:gd name="T15" fmla="*/ 1 h 53"/>
                  <a:gd name="T16" fmla="*/ 0 w 71"/>
                  <a:gd name="T17" fmla="*/ 1 h 53"/>
                  <a:gd name="T18" fmla="*/ 1 w 71"/>
                  <a:gd name="T19" fmla="*/ 1 h 53"/>
                  <a:gd name="T20" fmla="*/ 1 w 71"/>
                  <a:gd name="T21" fmla="*/ 1 h 53"/>
                  <a:gd name="T22" fmla="*/ 1 w 71"/>
                  <a:gd name="T23" fmla="*/ 1 h 53"/>
                  <a:gd name="T24" fmla="*/ 1 w 71"/>
                  <a:gd name="T25" fmla="*/ 1 h 53"/>
                  <a:gd name="T26" fmla="*/ 1 w 71"/>
                  <a:gd name="T27" fmla="*/ 1 h 53"/>
                  <a:gd name="T28" fmla="*/ 1 w 71"/>
                  <a:gd name="T29" fmla="*/ 1 h 53"/>
                  <a:gd name="T30" fmla="*/ 1 w 71"/>
                  <a:gd name="T31" fmla="*/ 1 h 53"/>
                  <a:gd name="T32" fmla="*/ 1 w 71"/>
                  <a:gd name="T33" fmla="*/ 1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53"/>
                  <a:gd name="T53" fmla="*/ 71 w 71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53">
                    <a:moveTo>
                      <a:pt x="71" y="1"/>
                    </a:moveTo>
                    <a:lnTo>
                      <a:pt x="68" y="0"/>
                    </a:lnTo>
                    <a:lnTo>
                      <a:pt x="58" y="2"/>
                    </a:lnTo>
                    <a:lnTo>
                      <a:pt x="48" y="7"/>
                    </a:lnTo>
                    <a:lnTo>
                      <a:pt x="35" y="15"/>
                    </a:lnTo>
                    <a:lnTo>
                      <a:pt x="23" y="23"/>
                    </a:lnTo>
                    <a:lnTo>
                      <a:pt x="12" y="33"/>
                    </a:lnTo>
                    <a:lnTo>
                      <a:pt x="3" y="44"/>
                    </a:lnTo>
                    <a:lnTo>
                      <a:pt x="0" y="53"/>
                    </a:lnTo>
                    <a:lnTo>
                      <a:pt x="7" y="49"/>
                    </a:lnTo>
                    <a:lnTo>
                      <a:pt x="17" y="44"/>
                    </a:lnTo>
                    <a:lnTo>
                      <a:pt x="30" y="37"/>
                    </a:lnTo>
                    <a:lnTo>
                      <a:pt x="42" y="30"/>
                    </a:lnTo>
                    <a:lnTo>
                      <a:pt x="54" y="23"/>
                    </a:lnTo>
                    <a:lnTo>
                      <a:pt x="64" y="15"/>
                    </a:lnTo>
                    <a:lnTo>
                      <a:pt x="70" y="8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59"/>
              <p:cNvSpPr>
                <a:spLocks/>
              </p:cNvSpPr>
              <p:nvPr/>
            </p:nvSpPr>
            <p:spPr bwMode="auto">
              <a:xfrm>
                <a:off x="1044" y="3500"/>
                <a:ext cx="30" cy="20"/>
              </a:xfrm>
              <a:custGeom>
                <a:avLst/>
                <a:gdLst>
                  <a:gd name="T0" fmla="*/ 1 w 60"/>
                  <a:gd name="T1" fmla="*/ 0 h 41"/>
                  <a:gd name="T2" fmla="*/ 1 w 60"/>
                  <a:gd name="T3" fmla="*/ 0 h 41"/>
                  <a:gd name="T4" fmla="*/ 1 w 60"/>
                  <a:gd name="T5" fmla="*/ 0 h 41"/>
                  <a:gd name="T6" fmla="*/ 1 w 60"/>
                  <a:gd name="T7" fmla="*/ 0 h 41"/>
                  <a:gd name="T8" fmla="*/ 1 w 60"/>
                  <a:gd name="T9" fmla="*/ 0 h 41"/>
                  <a:gd name="T10" fmla="*/ 1 w 60"/>
                  <a:gd name="T11" fmla="*/ 0 h 41"/>
                  <a:gd name="T12" fmla="*/ 1 w 60"/>
                  <a:gd name="T13" fmla="*/ 0 h 41"/>
                  <a:gd name="T14" fmla="*/ 1 w 60"/>
                  <a:gd name="T15" fmla="*/ 0 h 41"/>
                  <a:gd name="T16" fmla="*/ 0 w 60"/>
                  <a:gd name="T17" fmla="*/ 0 h 41"/>
                  <a:gd name="T18" fmla="*/ 1 w 60"/>
                  <a:gd name="T19" fmla="*/ 0 h 41"/>
                  <a:gd name="T20" fmla="*/ 1 w 60"/>
                  <a:gd name="T21" fmla="*/ 0 h 41"/>
                  <a:gd name="T22" fmla="*/ 1 w 60"/>
                  <a:gd name="T23" fmla="*/ 0 h 41"/>
                  <a:gd name="T24" fmla="*/ 1 w 60"/>
                  <a:gd name="T25" fmla="*/ 0 h 41"/>
                  <a:gd name="T26" fmla="*/ 1 w 60"/>
                  <a:gd name="T27" fmla="*/ 0 h 41"/>
                  <a:gd name="T28" fmla="*/ 1 w 60"/>
                  <a:gd name="T29" fmla="*/ 0 h 41"/>
                  <a:gd name="T30" fmla="*/ 1 w 60"/>
                  <a:gd name="T31" fmla="*/ 0 h 41"/>
                  <a:gd name="T32" fmla="*/ 1 w 60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41"/>
                  <a:gd name="T53" fmla="*/ 60 w 60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41">
                    <a:moveTo>
                      <a:pt x="60" y="3"/>
                    </a:moveTo>
                    <a:lnTo>
                      <a:pt x="56" y="0"/>
                    </a:lnTo>
                    <a:lnTo>
                      <a:pt x="49" y="1"/>
                    </a:lnTo>
                    <a:lnTo>
                      <a:pt x="39" y="5"/>
                    </a:lnTo>
                    <a:lnTo>
                      <a:pt x="29" y="11"/>
                    </a:lnTo>
                    <a:lnTo>
                      <a:pt x="18" y="19"/>
                    </a:lnTo>
                    <a:lnTo>
                      <a:pt x="9" y="27"/>
                    </a:lnTo>
                    <a:lnTo>
                      <a:pt x="2" y="34"/>
                    </a:lnTo>
                    <a:lnTo>
                      <a:pt x="0" y="41"/>
                    </a:lnTo>
                    <a:lnTo>
                      <a:pt x="6" y="37"/>
                    </a:lnTo>
                    <a:lnTo>
                      <a:pt x="14" y="34"/>
                    </a:lnTo>
                    <a:lnTo>
                      <a:pt x="23" y="29"/>
                    </a:lnTo>
                    <a:lnTo>
                      <a:pt x="33" y="23"/>
                    </a:lnTo>
                    <a:lnTo>
                      <a:pt x="43" y="18"/>
                    </a:lnTo>
                    <a:lnTo>
                      <a:pt x="51" y="13"/>
                    </a:lnTo>
                    <a:lnTo>
                      <a:pt x="58" y="7"/>
                    </a:lnTo>
                    <a:lnTo>
                      <a:pt x="6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60"/>
              <p:cNvSpPr>
                <a:spLocks/>
              </p:cNvSpPr>
              <p:nvPr/>
            </p:nvSpPr>
            <p:spPr bwMode="auto">
              <a:xfrm>
                <a:off x="1033" y="3344"/>
                <a:ext cx="4" cy="31"/>
              </a:xfrm>
              <a:custGeom>
                <a:avLst/>
                <a:gdLst>
                  <a:gd name="T0" fmla="*/ 1 w 8"/>
                  <a:gd name="T1" fmla="*/ 1 h 61"/>
                  <a:gd name="T2" fmla="*/ 1 w 8"/>
                  <a:gd name="T3" fmla="*/ 1 h 61"/>
                  <a:gd name="T4" fmla="*/ 0 w 8"/>
                  <a:gd name="T5" fmla="*/ 1 h 61"/>
                  <a:gd name="T6" fmla="*/ 0 w 8"/>
                  <a:gd name="T7" fmla="*/ 1 h 61"/>
                  <a:gd name="T8" fmla="*/ 1 w 8"/>
                  <a:gd name="T9" fmla="*/ 0 h 61"/>
                  <a:gd name="T10" fmla="*/ 1 w 8"/>
                  <a:gd name="T11" fmla="*/ 1 h 61"/>
                  <a:gd name="T12" fmla="*/ 1 w 8"/>
                  <a:gd name="T13" fmla="*/ 1 h 61"/>
                  <a:gd name="T14" fmla="*/ 1 w 8"/>
                  <a:gd name="T15" fmla="*/ 1 h 61"/>
                  <a:gd name="T16" fmla="*/ 1 w 8"/>
                  <a:gd name="T17" fmla="*/ 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61"/>
                  <a:gd name="T29" fmla="*/ 8 w 8"/>
                  <a:gd name="T30" fmla="*/ 61 h 6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61">
                    <a:moveTo>
                      <a:pt x="3" y="61"/>
                    </a:moveTo>
                    <a:lnTo>
                      <a:pt x="2" y="48"/>
                    </a:lnTo>
                    <a:lnTo>
                      <a:pt x="0" y="27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8" y="9"/>
                    </a:lnTo>
                    <a:lnTo>
                      <a:pt x="8" y="27"/>
                    </a:lnTo>
                    <a:lnTo>
                      <a:pt x="6" y="46"/>
                    </a:lnTo>
                    <a:lnTo>
                      <a:pt x="3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61"/>
              <p:cNvSpPr>
                <a:spLocks/>
              </p:cNvSpPr>
              <p:nvPr/>
            </p:nvSpPr>
            <p:spPr bwMode="auto">
              <a:xfrm>
                <a:off x="998" y="3366"/>
                <a:ext cx="33" cy="43"/>
              </a:xfrm>
              <a:custGeom>
                <a:avLst/>
                <a:gdLst>
                  <a:gd name="T0" fmla="*/ 1 w 64"/>
                  <a:gd name="T1" fmla="*/ 1 h 85"/>
                  <a:gd name="T2" fmla="*/ 1 w 64"/>
                  <a:gd name="T3" fmla="*/ 1 h 85"/>
                  <a:gd name="T4" fmla="*/ 1 w 64"/>
                  <a:gd name="T5" fmla="*/ 1 h 85"/>
                  <a:gd name="T6" fmla="*/ 1 w 64"/>
                  <a:gd name="T7" fmla="*/ 1 h 85"/>
                  <a:gd name="T8" fmla="*/ 1 w 64"/>
                  <a:gd name="T9" fmla="*/ 1 h 85"/>
                  <a:gd name="T10" fmla="*/ 1 w 64"/>
                  <a:gd name="T11" fmla="*/ 1 h 85"/>
                  <a:gd name="T12" fmla="*/ 1 w 64"/>
                  <a:gd name="T13" fmla="*/ 1 h 85"/>
                  <a:gd name="T14" fmla="*/ 1 w 64"/>
                  <a:gd name="T15" fmla="*/ 0 h 85"/>
                  <a:gd name="T16" fmla="*/ 1 w 64"/>
                  <a:gd name="T17" fmla="*/ 1 h 85"/>
                  <a:gd name="T18" fmla="*/ 0 w 64"/>
                  <a:gd name="T19" fmla="*/ 1 h 85"/>
                  <a:gd name="T20" fmla="*/ 1 w 64"/>
                  <a:gd name="T21" fmla="*/ 1 h 85"/>
                  <a:gd name="T22" fmla="*/ 1 w 64"/>
                  <a:gd name="T23" fmla="*/ 1 h 85"/>
                  <a:gd name="T24" fmla="*/ 1 w 64"/>
                  <a:gd name="T25" fmla="*/ 1 h 85"/>
                  <a:gd name="T26" fmla="*/ 1 w 64"/>
                  <a:gd name="T27" fmla="*/ 1 h 85"/>
                  <a:gd name="T28" fmla="*/ 1 w 64"/>
                  <a:gd name="T29" fmla="*/ 1 h 85"/>
                  <a:gd name="T30" fmla="*/ 1 w 64"/>
                  <a:gd name="T31" fmla="*/ 1 h 85"/>
                  <a:gd name="T32" fmla="*/ 1 w 64"/>
                  <a:gd name="T33" fmla="*/ 1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85"/>
                  <a:gd name="T53" fmla="*/ 64 w 64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85">
                    <a:moveTo>
                      <a:pt x="64" y="85"/>
                    </a:moveTo>
                    <a:lnTo>
                      <a:pt x="60" y="75"/>
                    </a:lnTo>
                    <a:lnTo>
                      <a:pt x="53" y="62"/>
                    </a:lnTo>
                    <a:lnTo>
                      <a:pt x="44" y="46"/>
                    </a:lnTo>
                    <a:lnTo>
                      <a:pt x="33" y="31"/>
                    </a:lnTo>
                    <a:lnTo>
                      <a:pt x="23" y="16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6" y="17"/>
                    </a:lnTo>
                    <a:lnTo>
                      <a:pt x="15" y="29"/>
                    </a:lnTo>
                    <a:lnTo>
                      <a:pt x="26" y="41"/>
                    </a:lnTo>
                    <a:lnTo>
                      <a:pt x="38" y="54"/>
                    </a:lnTo>
                    <a:lnTo>
                      <a:pt x="49" y="66"/>
                    </a:lnTo>
                    <a:lnTo>
                      <a:pt x="59" y="76"/>
                    </a:lnTo>
                    <a:lnTo>
                      <a:pt x="64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62"/>
              <p:cNvSpPr>
                <a:spLocks/>
              </p:cNvSpPr>
              <p:nvPr/>
            </p:nvSpPr>
            <p:spPr bwMode="auto">
              <a:xfrm>
                <a:off x="997" y="3384"/>
                <a:ext cx="34" cy="38"/>
              </a:xfrm>
              <a:custGeom>
                <a:avLst/>
                <a:gdLst>
                  <a:gd name="T0" fmla="*/ 1 w 68"/>
                  <a:gd name="T1" fmla="*/ 0 h 77"/>
                  <a:gd name="T2" fmla="*/ 1 w 68"/>
                  <a:gd name="T3" fmla="*/ 0 h 77"/>
                  <a:gd name="T4" fmla="*/ 1 w 68"/>
                  <a:gd name="T5" fmla="*/ 0 h 77"/>
                  <a:gd name="T6" fmla="*/ 1 w 68"/>
                  <a:gd name="T7" fmla="*/ 0 h 77"/>
                  <a:gd name="T8" fmla="*/ 1 w 68"/>
                  <a:gd name="T9" fmla="*/ 0 h 77"/>
                  <a:gd name="T10" fmla="*/ 1 w 68"/>
                  <a:gd name="T11" fmla="*/ 0 h 77"/>
                  <a:gd name="T12" fmla="*/ 1 w 68"/>
                  <a:gd name="T13" fmla="*/ 0 h 77"/>
                  <a:gd name="T14" fmla="*/ 1 w 68"/>
                  <a:gd name="T15" fmla="*/ 0 h 77"/>
                  <a:gd name="T16" fmla="*/ 0 w 68"/>
                  <a:gd name="T17" fmla="*/ 0 h 77"/>
                  <a:gd name="T18" fmla="*/ 1 w 68"/>
                  <a:gd name="T19" fmla="*/ 0 h 77"/>
                  <a:gd name="T20" fmla="*/ 1 w 68"/>
                  <a:gd name="T21" fmla="*/ 0 h 77"/>
                  <a:gd name="T22" fmla="*/ 1 w 68"/>
                  <a:gd name="T23" fmla="*/ 0 h 77"/>
                  <a:gd name="T24" fmla="*/ 1 w 68"/>
                  <a:gd name="T25" fmla="*/ 0 h 77"/>
                  <a:gd name="T26" fmla="*/ 1 w 68"/>
                  <a:gd name="T27" fmla="*/ 0 h 77"/>
                  <a:gd name="T28" fmla="*/ 1 w 68"/>
                  <a:gd name="T29" fmla="*/ 0 h 77"/>
                  <a:gd name="T30" fmla="*/ 1 w 68"/>
                  <a:gd name="T31" fmla="*/ 0 h 77"/>
                  <a:gd name="T32" fmla="*/ 1 w 68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7"/>
                  <a:gd name="T53" fmla="*/ 68 w 68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7">
                    <a:moveTo>
                      <a:pt x="68" y="77"/>
                    </a:moveTo>
                    <a:lnTo>
                      <a:pt x="62" y="68"/>
                    </a:lnTo>
                    <a:lnTo>
                      <a:pt x="53" y="55"/>
                    </a:lnTo>
                    <a:lnTo>
                      <a:pt x="42" y="41"/>
                    </a:lnTo>
                    <a:lnTo>
                      <a:pt x="31" y="26"/>
                    </a:lnTo>
                    <a:lnTo>
                      <a:pt x="20" y="13"/>
                    </a:lnTo>
                    <a:lnTo>
                      <a:pt x="10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" y="9"/>
                    </a:lnTo>
                    <a:lnTo>
                      <a:pt x="8" y="19"/>
                    </a:lnTo>
                    <a:lnTo>
                      <a:pt x="18" y="30"/>
                    </a:lnTo>
                    <a:lnTo>
                      <a:pt x="31" y="41"/>
                    </a:lnTo>
                    <a:lnTo>
                      <a:pt x="42" y="53"/>
                    </a:lnTo>
                    <a:lnTo>
                      <a:pt x="54" y="63"/>
                    </a:lnTo>
                    <a:lnTo>
                      <a:pt x="63" y="71"/>
                    </a:lnTo>
                    <a:lnTo>
                      <a:pt x="68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63"/>
              <p:cNvSpPr>
                <a:spLocks/>
              </p:cNvSpPr>
              <p:nvPr/>
            </p:nvSpPr>
            <p:spPr bwMode="auto">
              <a:xfrm>
                <a:off x="995" y="3405"/>
                <a:ext cx="36" cy="35"/>
              </a:xfrm>
              <a:custGeom>
                <a:avLst/>
                <a:gdLst>
                  <a:gd name="T0" fmla="*/ 0 w 73"/>
                  <a:gd name="T1" fmla="*/ 1 h 70"/>
                  <a:gd name="T2" fmla="*/ 0 w 73"/>
                  <a:gd name="T3" fmla="*/ 1 h 70"/>
                  <a:gd name="T4" fmla="*/ 0 w 73"/>
                  <a:gd name="T5" fmla="*/ 1 h 70"/>
                  <a:gd name="T6" fmla="*/ 0 w 73"/>
                  <a:gd name="T7" fmla="*/ 1 h 70"/>
                  <a:gd name="T8" fmla="*/ 0 w 73"/>
                  <a:gd name="T9" fmla="*/ 1 h 70"/>
                  <a:gd name="T10" fmla="*/ 0 w 73"/>
                  <a:gd name="T11" fmla="*/ 1 h 70"/>
                  <a:gd name="T12" fmla="*/ 0 w 73"/>
                  <a:gd name="T13" fmla="*/ 1 h 70"/>
                  <a:gd name="T14" fmla="*/ 0 w 73"/>
                  <a:gd name="T15" fmla="*/ 0 h 70"/>
                  <a:gd name="T16" fmla="*/ 0 w 73"/>
                  <a:gd name="T17" fmla="*/ 1 h 70"/>
                  <a:gd name="T18" fmla="*/ 0 w 73"/>
                  <a:gd name="T19" fmla="*/ 1 h 70"/>
                  <a:gd name="T20" fmla="*/ 0 w 73"/>
                  <a:gd name="T21" fmla="*/ 1 h 70"/>
                  <a:gd name="T22" fmla="*/ 0 w 73"/>
                  <a:gd name="T23" fmla="*/ 1 h 70"/>
                  <a:gd name="T24" fmla="*/ 0 w 73"/>
                  <a:gd name="T25" fmla="*/ 1 h 70"/>
                  <a:gd name="T26" fmla="*/ 0 w 73"/>
                  <a:gd name="T27" fmla="*/ 1 h 70"/>
                  <a:gd name="T28" fmla="*/ 0 w 73"/>
                  <a:gd name="T29" fmla="*/ 1 h 70"/>
                  <a:gd name="T30" fmla="*/ 0 w 73"/>
                  <a:gd name="T31" fmla="*/ 1 h 70"/>
                  <a:gd name="T32" fmla="*/ 0 w 73"/>
                  <a:gd name="T33" fmla="*/ 1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3"/>
                  <a:gd name="T52" fmla="*/ 0 h 70"/>
                  <a:gd name="T53" fmla="*/ 73 w 73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3" h="70">
                    <a:moveTo>
                      <a:pt x="73" y="70"/>
                    </a:moveTo>
                    <a:lnTo>
                      <a:pt x="66" y="60"/>
                    </a:lnTo>
                    <a:lnTo>
                      <a:pt x="56" y="47"/>
                    </a:lnTo>
                    <a:lnTo>
                      <a:pt x="45" y="33"/>
                    </a:lnTo>
                    <a:lnTo>
                      <a:pt x="32" y="22"/>
                    </a:lnTo>
                    <a:lnTo>
                      <a:pt x="21" y="12"/>
                    </a:lnTo>
                    <a:lnTo>
                      <a:pt x="10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2" y="8"/>
                    </a:lnTo>
                    <a:lnTo>
                      <a:pt x="9" y="16"/>
                    </a:lnTo>
                    <a:lnTo>
                      <a:pt x="20" y="25"/>
                    </a:lnTo>
                    <a:lnTo>
                      <a:pt x="32" y="35"/>
                    </a:lnTo>
                    <a:lnTo>
                      <a:pt x="45" y="45"/>
                    </a:lnTo>
                    <a:lnTo>
                      <a:pt x="58" y="54"/>
                    </a:lnTo>
                    <a:lnTo>
                      <a:pt x="67" y="63"/>
                    </a:lnTo>
                    <a:lnTo>
                      <a:pt x="73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64"/>
              <p:cNvSpPr>
                <a:spLocks/>
              </p:cNvSpPr>
              <p:nvPr/>
            </p:nvSpPr>
            <p:spPr bwMode="auto">
              <a:xfrm>
                <a:off x="1000" y="3430"/>
                <a:ext cx="34" cy="26"/>
              </a:xfrm>
              <a:custGeom>
                <a:avLst/>
                <a:gdLst>
                  <a:gd name="T0" fmla="*/ 0 w 69"/>
                  <a:gd name="T1" fmla="*/ 0 h 53"/>
                  <a:gd name="T2" fmla="*/ 0 w 69"/>
                  <a:gd name="T3" fmla="*/ 0 h 53"/>
                  <a:gd name="T4" fmla="*/ 0 w 69"/>
                  <a:gd name="T5" fmla="*/ 0 h 53"/>
                  <a:gd name="T6" fmla="*/ 0 w 69"/>
                  <a:gd name="T7" fmla="*/ 0 h 53"/>
                  <a:gd name="T8" fmla="*/ 0 w 69"/>
                  <a:gd name="T9" fmla="*/ 0 h 53"/>
                  <a:gd name="T10" fmla="*/ 0 w 69"/>
                  <a:gd name="T11" fmla="*/ 0 h 53"/>
                  <a:gd name="T12" fmla="*/ 0 w 69"/>
                  <a:gd name="T13" fmla="*/ 0 h 53"/>
                  <a:gd name="T14" fmla="*/ 0 w 69"/>
                  <a:gd name="T15" fmla="*/ 0 h 53"/>
                  <a:gd name="T16" fmla="*/ 0 w 69"/>
                  <a:gd name="T17" fmla="*/ 0 h 53"/>
                  <a:gd name="T18" fmla="*/ 0 w 69"/>
                  <a:gd name="T19" fmla="*/ 0 h 53"/>
                  <a:gd name="T20" fmla="*/ 0 w 69"/>
                  <a:gd name="T21" fmla="*/ 0 h 53"/>
                  <a:gd name="T22" fmla="*/ 0 w 69"/>
                  <a:gd name="T23" fmla="*/ 0 h 53"/>
                  <a:gd name="T24" fmla="*/ 0 w 69"/>
                  <a:gd name="T25" fmla="*/ 0 h 53"/>
                  <a:gd name="T26" fmla="*/ 0 w 69"/>
                  <a:gd name="T27" fmla="*/ 0 h 53"/>
                  <a:gd name="T28" fmla="*/ 0 w 69"/>
                  <a:gd name="T29" fmla="*/ 0 h 53"/>
                  <a:gd name="T30" fmla="*/ 0 w 69"/>
                  <a:gd name="T31" fmla="*/ 0 h 53"/>
                  <a:gd name="T32" fmla="*/ 0 w 6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53"/>
                  <a:gd name="T53" fmla="*/ 69 w 6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53">
                    <a:moveTo>
                      <a:pt x="69" y="53"/>
                    </a:moveTo>
                    <a:lnTo>
                      <a:pt x="62" y="45"/>
                    </a:lnTo>
                    <a:lnTo>
                      <a:pt x="53" y="35"/>
                    </a:lnTo>
                    <a:lnTo>
                      <a:pt x="42" y="24"/>
                    </a:lnTo>
                    <a:lnTo>
                      <a:pt x="30" y="15"/>
                    </a:lnTo>
                    <a:lnTo>
                      <a:pt x="20" y="6"/>
                    </a:lnTo>
                    <a:lnTo>
                      <a:pt x="9" y="1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11"/>
                    </a:lnTo>
                    <a:lnTo>
                      <a:pt x="8" y="18"/>
                    </a:lnTo>
                    <a:lnTo>
                      <a:pt x="19" y="24"/>
                    </a:lnTo>
                    <a:lnTo>
                      <a:pt x="30" y="30"/>
                    </a:lnTo>
                    <a:lnTo>
                      <a:pt x="42" y="35"/>
                    </a:lnTo>
                    <a:lnTo>
                      <a:pt x="53" y="41"/>
                    </a:lnTo>
                    <a:lnTo>
                      <a:pt x="62" y="47"/>
                    </a:lnTo>
                    <a:lnTo>
                      <a:pt x="69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65"/>
              <p:cNvSpPr>
                <a:spLocks/>
              </p:cNvSpPr>
              <p:nvPr/>
            </p:nvSpPr>
            <p:spPr bwMode="auto">
              <a:xfrm>
                <a:off x="1002" y="3451"/>
                <a:ext cx="33" cy="24"/>
              </a:xfrm>
              <a:custGeom>
                <a:avLst/>
                <a:gdLst>
                  <a:gd name="T0" fmla="*/ 0 w 67"/>
                  <a:gd name="T1" fmla="*/ 0 h 49"/>
                  <a:gd name="T2" fmla="*/ 0 w 67"/>
                  <a:gd name="T3" fmla="*/ 0 h 49"/>
                  <a:gd name="T4" fmla="*/ 0 w 67"/>
                  <a:gd name="T5" fmla="*/ 0 h 49"/>
                  <a:gd name="T6" fmla="*/ 0 w 67"/>
                  <a:gd name="T7" fmla="*/ 0 h 49"/>
                  <a:gd name="T8" fmla="*/ 0 w 67"/>
                  <a:gd name="T9" fmla="*/ 0 h 49"/>
                  <a:gd name="T10" fmla="*/ 0 w 67"/>
                  <a:gd name="T11" fmla="*/ 0 h 49"/>
                  <a:gd name="T12" fmla="*/ 0 w 67"/>
                  <a:gd name="T13" fmla="*/ 0 h 49"/>
                  <a:gd name="T14" fmla="*/ 0 w 67"/>
                  <a:gd name="T15" fmla="*/ 0 h 49"/>
                  <a:gd name="T16" fmla="*/ 0 w 67"/>
                  <a:gd name="T17" fmla="*/ 0 h 49"/>
                  <a:gd name="T18" fmla="*/ 0 w 67"/>
                  <a:gd name="T19" fmla="*/ 0 h 49"/>
                  <a:gd name="T20" fmla="*/ 0 w 67"/>
                  <a:gd name="T21" fmla="*/ 0 h 49"/>
                  <a:gd name="T22" fmla="*/ 0 w 67"/>
                  <a:gd name="T23" fmla="*/ 0 h 49"/>
                  <a:gd name="T24" fmla="*/ 0 w 67"/>
                  <a:gd name="T25" fmla="*/ 0 h 49"/>
                  <a:gd name="T26" fmla="*/ 0 w 67"/>
                  <a:gd name="T27" fmla="*/ 0 h 49"/>
                  <a:gd name="T28" fmla="*/ 0 w 67"/>
                  <a:gd name="T29" fmla="*/ 0 h 49"/>
                  <a:gd name="T30" fmla="*/ 0 w 67"/>
                  <a:gd name="T31" fmla="*/ 0 h 49"/>
                  <a:gd name="T32" fmla="*/ 0 w 67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9"/>
                  <a:gd name="T53" fmla="*/ 67 w 67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9">
                    <a:moveTo>
                      <a:pt x="67" y="49"/>
                    </a:moveTo>
                    <a:lnTo>
                      <a:pt x="61" y="43"/>
                    </a:lnTo>
                    <a:lnTo>
                      <a:pt x="50" y="34"/>
                    </a:lnTo>
                    <a:lnTo>
                      <a:pt x="39" y="25"/>
                    </a:lnTo>
                    <a:lnTo>
                      <a:pt x="27" y="14"/>
                    </a:lnTo>
                    <a:lnTo>
                      <a:pt x="16" y="7"/>
                    </a:lnTo>
                    <a:lnTo>
                      <a:pt x="7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3" y="12"/>
                    </a:lnTo>
                    <a:lnTo>
                      <a:pt x="10" y="19"/>
                    </a:lnTo>
                    <a:lnTo>
                      <a:pt x="19" y="26"/>
                    </a:lnTo>
                    <a:lnTo>
                      <a:pt x="31" y="31"/>
                    </a:lnTo>
                    <a:lnTo>
                      <a:pt x="42" y="37"/>
                    </a:lnTo>
                    <a:lnTo>
                      <a:pt x="53" y="42"/>
                    </a:lnTo>
                    <a:lnTo>
                      <a:pt x="62" y="45"/>
                    </a:lnTo>
                    <a:lnTo>
                      <a:pt x="6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66"/>
              <p:cNvSpPr>
                <a:spLocks/>
              </p:cNvSpPr>
              <p:nvPr/>
            </p:nvSpPr>
            <p:spPr bwMode="auto">
              <a:xfrm>
                <a:off x="1009" y="3480"/>
                <a:ext cx="29" cy="13"/>
              </a:xfrm>
              <a:custGeom>
                <a:avLst/>
                <a:gdLst>
                  <a:gd name="T0" fmla="*/ 1 w 58"/>
                  <a:gd name="T1" fmla="*/ 1 h 25"/>
                  <a:gd name="T2" fmla="*/ 1 w 58"/>
                  <a:gd name="T3" fmla="*/ 1 h 25"/>
                  <a:gd name="T4" fmla="*/ 1 w 58"/>
                  <a:gd name="T5" fmla="*/ 1 h 25"/>
                  <a:gd name="T6" fmla="*/ 1 w 58"/>
                  <a:gd name="T7" fmla="*/ 1 h 25"/>
                  <a:gd name="T8" fmla="*/ 1 w 58"/>
                  <a:gd name="T9" fmla="*/ 1 h 25"/>
                  <a:gd name="T10" fmla="*/ 1 w 58"/>
                  <a:gd name="T11" fmla="*/ 0 h 25"/>
                  <a:gd name="T12" fmla="*/ 1 w 58"/>
                  <a:gd name="T13" fmla="*/ 0 h 25"/>
                  <a:gd name="T14" fmla="*/ 1 w 58"/>
                  <a:gd name="T15" fmla="*/ 1 h 25"/>
                  <a:gd name="T16" fmla="*/ 0 w 58"/>
                  <a:gd name="T17" fmla="*/ 1 h 25"/>
                  <a:gd name="T18" fmla="*/ 1 w 58"/>
                  <a:gd name="T19" fmla="*/ 1 h 25"/>
                  <a:gd name="T20" fmla="*/ 1 w 58"/>
                  <a:gd name="T21" fmla="*/ 1 h 25"/>
                  <a:gd name="T22" fmla="*/ 1 w 58"/>
                  <a:gd name="T23" fmla="*/ 1 h 25"/>
                  <a:gd name="T24" fmla="*/ 1 w 58"/>
                  <a:gd name="T25" fmla="*/ 1 h 25"/>
                  <a:gd name="T26" fmla="*/ 1 w 58"/>
                  <a:gd name="T27" fmla="*/ 1 h 25"/>
                  <a:gd name="T28" fmla="*/ 1 w 58"/>
                  <a:gd name="T29" fmla="*/ 1 h 25"/>
                  <a:gd name="T30" fmla="*/ 1 w 58"/>
                  <a:gd name="T31" fmla="*/ 1 h 25"/>
                  <a:gd name="T32" fmla="*/ 1 w 58"/>
                  <a:gd name="T33" fmla="*/ 1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"/>
                  <a:gd name="T52" fmla="*/ 0 h 25"/>
                  <a:gd name="T53" fmla="*/ 58 w 58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" h="25">
                    <a:moveTo>
                      <a:pt x="58" y="25"/>
                    </a:moveTo>
                    <a:lnTo>
                      <a:pt x="51" y="20"/>
                    </a:lnTo>
                    <a:lnTo>
                      <a:pt x="42" y="14"/>
                    </a:lnTo>
                    <a:lnTo>
                      <a:pt x="32" y="8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8" y="17"/>
                    </a:lnTo>
                    <a:lnTo>
                      <a:pt x="16" y="20"/>
                    </a:lnTo>
                    <a:lnTo>
                      <a:pt x="25" y="21"/>
                    </a:lnTo>
                    <a:lnTo>
                      <a:pt x="34" y="21"/>
                    </a:lnTo>
                    <a:lnTo>
                      <a:pt x="45" y="22"/>
                    </a:lnTo>
                    <a:lnTo>
                      <a:pt x="53" y="23"/>
                    </a:lnTo>
                    <a:lnTo>
                      <a:pt x="58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67"/>
              <p:cNvSpPr>
                <a:spLocks/>
              </p:cNvSpPr>
              <p:nvPr/>
            </p:nvSpPr>
            <p:spPr bwMode="auto">
              <a:xfrm>
                <a:off x="1016" y="3500"/>
                <a:ext cx="26" cy="6"/>
              </a:xfrm>
              <a:custGeom>
                <a:avLst/>
                <a:gdLst>
                  <a:gd name="T0" fmla="*/ 1 w 52"/>
                  <a:gd name="T1" fmla="*/ 0 h 13"/>
                  <a:gd name="T2" fmla="*/ 1 w 52"/>
                  <a:gd name="T3" fmla="*/ 0 h 13"/>
                  <a:gd name="T4" fmla="*/ 1 w 52"/>
                  <a:gd name="T5" fmla="*/ 0 h 13"/>
                  <a:gd name="T6" fmla="*/ 1 w 52"/>
                  <a:gd name="T7" fmla="*/ 0 h 13"/>
                  <a:gd name="T8" fmla="*/ 1 w 52"/>
                  <a:gd name="T9" fmla="*/ 0 h 13"/>
                  <a:gd name="T10" fmla="*/ 1 w 52"/>
                  <a:gd name="T11" fmla="*/ 0 h 13"/>
                  <a:gd name="T12" fmla="*/ 1 w 52"/>
                  <a:gd name="T13" fmla="*/ 0 h 13"/>
                  <a:gd name="T14" fmla="*/ 1 w 52"/>
                  <a:gd name="T15" fmla="*/ 0 h 13"/>
                  <a:gd name="T16" fmla="*/ 0 w 52"/>
                  <a:gd name="T17" fmla="*/ 0 h 13"/>
                  <a:gd name="T18" fmla="*/ 1 w 52"/>
                  <a:gd name="T19" fmla="*/ 0 h 13"/>
                  <a:gd name="T20" fmla="*/ 1 w 52"/>
                  <a:gd name="T21" fmla="*/ 0 h 13"/>
                  <a:gd name="T22" fmla="*/ 1 w 52"/>
                  <a:gd name="T23" fmla="*/ 0 h 13"/>
                  <a:gd name="T24" fmla="*/ 1 w 52"/>
                  <a:gd name="T25" fmla="*/ 0 h 13"/>
                  <a:gd name="T26" fmla="*/ 1 w 52"/>
                  <a:gd name="T27" fmla="*/ 0 h 13"/>
                  <a:gd name="T28" fmla="*/ 1 w 52"/>
                  <a:gd name="T29" fmla="*/ 0 h 13"/>
                  <a:gd name="T30" fmla="*/ 1 w 52"/>
                  <a:gd name="T31" fmla="*/ 0 h 13"/>
                  <a:gd name="T32" fmla="*/ 1 w 52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3"/>
                  <a:gd name="T53" fmla="*/ 52 w 52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3">
                    <a:moveTo>
                      <a:pt x="52" y="13"/>
                    </a:moveTo>
                    <a:lnTo>
                      <a:pt x="47" y="11"/>
                    </a:lnTo>
                    <a:lnTo>
                      <a:pt x="38" y="7"/>
                    </a:lnTo>
                    <a:lnTo>
                      <a:pt x="30" y="4"/>
                    </a:lnTo>
                    <a:lnTo>
                      <a:pt x="21" y="1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6"/>
                    </a:lnTo>
                    <a:lnTo>
                      <a:pt x="3" y="10"/>
                    </a:lnTo>
                    <a:lnTo>
                      <a:pt x="7" y="12"/>
                    </a:lnTo>
                    <a:lnTo>
                      <a:pt x="13" y="13"/>
                    </a:lnTo>
                    <a:lnTo>
                      <a:pt x="21" y="13"/>
                    </a:lnTo>
                    <a:lnTo>
                      <a:pt x="29" y="12"/>
                    </a:lnTo>
                    <a:lnTo>
                      <a:pt x="37" y="12"/>
                    </a:lnTo>
                    <a:lnTo>
                      <a:pt x="45" y="12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68"/>
              <p:cNvSpPr>
                <a:spLocks/>
              </p:cNvSpPr>
              <p:nvPr/>
            </p:nvSpPr>
            <p:spPr bwMode="auto">
              <a:xfrm>
                <a:off x="1020" y="3516"/>
                <a:ext cx="25" cy="7"/>
              </a:xfrm>
              <a:custGeom>
                <a:avLst/>
                <a:gdLst>
                  <a:gd name="T0" fmla="*/ 1 w 50"/>
                  <a:gd name="T1" fmla="*/ 1 h 14"/>
                  <a:gd name="T2" fmla="*/ 1 w 50"/>
                  <a:gd name="T3" fmla="*/ 1 h 14"/>
                  <a:gd name="T4" fmla="*/ 1 w 50"/>
                  <a:gd name="T5" fmla="*/ 1 h 14"/>
                  <a:gd name="T6" fmla="*/ 1 w 50"/>
                  <a:gd name="T7" fmla="*/ 1 h 14"/>
                  <a:gd name="T8" fmla="*/ 1 w 50"/>
                  <a:gd name="T9" fmla="*/ 0 h 14"/>
                  <a:gd name="T10" fmla="*/ 1 w 50"/>
                  <a:gd name="T11" fmla="*/ 0 h 14"/>
                  <a:gd name="T12" fmla="*/ 1 w 50"/>
                  <a:gd name="T13" fmla="*/ 1 h 14"/>
                  <a:gd name="T14" fmla="*/ 1 w 50"/>
                  <a:gd name="T15" fmla="*/ 1 h 14"/>
                  <a:gd name="T16" fmla="*/ 0 w 50"/>
                  <a:gd name="T17" fmla="*/ 1 h 14"/>
                  <a:gd name="T18" fmla="*/ 1 w 50"/>
                  <a:gd name="T19" fmla="*/ 1 h 14"/>
                  <a:gd name="T20" fmla="*/ 1 w 50"/>
                  <a:gd name="T21" fmla="*/ 1 h 14"/>
                  <a:gd name="T22" fmla="*/ 1 w 50"/>
                  <a:gd name="T23" fmla="*/ 1 h 14"/>
                  <a:gd name="T24" fmla="*/ 1 w 50"/>
                  <a:gd name="T25" fmla="*/ 1 h 14"/>
                  <a:gd name="T26" fmla="*/ 1 w 50"/>
                  <a:gd name="T27" fmla="*/ 1 h 14"/>
                  <a:gd name="T28" fmla="*/ 1 w 50"/>
                  <a:gd name="T29" fmla="*/ 1 h 14"/>
                  <a:gd name="T30" fmla="*/ 1 w 50"/>
                  <a:gd name="T31" fmla="*/ 1 h 14"/>
                  <a:gd name="T32" fmla="*/ 1 w 50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4"/>
                  <a:gd name="T53" fmla="*/ 50 w 50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4">
                    <a:moveTo>
                      <a:pt x="50" y="7"/>
                    </a:moveTo>
                    <a:lnTo>
                      <a:pt x="46" y="5"/>
                    </a:lnTo>
                    <a:lnTo>
                      <a:pt x="39" y="3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4" y="14"/>
                    </a:lnTo>
                    <a:lnTo>
                      <a:pt x="10" y="14"/>
                    </a:lnTo>
                    <a:lnTo>
                      <a:pt x="17" y="13"/>
                    </a:lnTo>
                    <a:lnTo>
                      <a:pt x="25" y="11"/>
                    </a:lnTo>
                    <a:lnTo>
                      <a:pt x="34" y="8"/>
                    </a:lnTo>
                    <a:lnTo>
                      <a:pt x="42" y="7"/>
                    </a:lnTo>
                    <a:lnTo>
                      <a:pt x="5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69"/>
              <p:cNvSpPr>
                <a:spLocks/>
              </p:cNvSpPr>
              <p:nvPr/>
            </p:nvSpPr>
            <p:spPr bwMode="auto">
              <a:xfrm>
                <a:off x="1028" y="3528"/>
                <a:ext cx="25" cy="8"/>
              </a:xfrm>
              <a:custGeom>
                <a:avLst/>
                <a:gdLst>
                  <a:gd name="T0" fmla="*/ 1 w 49"/>
                  <a:gd name="T1" fmla="*/ 1 h 16"/>
                  <a:gd name="T2" fmla="*/ 1 w 49"/>
                  <a:gd name="T3" fmla="*/ 1 h 16"/>
                  <a:gd name="T4" fmla="*/ 1 w 49"/>
                  <a:gd name="T5" fmla="*/ 1 h 16"/>
                  <a:gd name="T6" fmla="*/ 1 w 49"/>
                  <a:gd name="T7" fmla="*/ 1 h 16"/>
                  <a:gd name="T8" fmla="*/ 1 w 49"/>
                  <a:gd name="T9" fmla="*/ 1 h 16"/>
                  <a:gd name="T10" fmla="*/ 1 w 49"/>
                  <a:gd name="T11" fmla="*/ 0 h 16"/>
                  <a:gd name="T12" fmla="*/ 1 w 49"/>
                  <a:gd name="T13" fmla="*/ 0 h 16"/>
                  <a:gd name="T14" fmla="*/ 1 w 49"/>
                  <a:gd name="T15" fmla="*/ 1 h 16"/>
                  <a:gd name="T16" fmla="*/ 0 w 49"/>
                  <a:gd name="T17" fmla="*/ 1 h 16"/>
                  <a:gd name="T18" fmla="*/ 0 w 49"/>
                  <a:gd name="T19" fmla="*/ 1 h 16"/>
                  <a:gd name="T20" fmla="*/ 1 w 49"/>
                  <a:gd name="T21" fmla="*/ 1 h 16"/>
                  <a:gd name="T22" fmla="*/ 1 w 49"/>
                  <a:gd name="T23" fmla="*/ 1 h 16"/>
                  <a:gd name="T24" fmla="*/ 1 w 49"/>
                  <a:gd name="T25" fmla="*/ 1 h 16"/>
                  <a:gd name="T26" fmla="*/ 1 w 49"/>
                  <a:gd name="T27" fmla="*/ 1 h 16"/>
                  <a:gd name="T28" fmla="*/ 1 w 49"/>
                  <a:gd name="T29" fmla="*/ 1 h 16"/>
                  <a:gd name="T30" fmla="*/ 1 w 49"/>
                  <a:gd name="T31" fmla="*/ 1 h 16"/>
                  <a:gd name="T32" fmla="*/ 1 w 49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16"/>
                  <a:gd name="T53" fmla="*/ 49 w 49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16">
                    <a:moveTo>
                      <a:pt x="49" y="16"/>
                    </a:moveTo>
                    <a:lnTo>
                      <a:pt x="47" y="11"/>
                    </a:lnTo>
                    <a:lnTo>
                      <a:pt x="42" y="8"/>
                    </a:lnTo>
                    <a:lnTo>
                      <a:pt x="35" y="4"/>
                    </a:lnTo>
                    <a:lnTo>
                      <a:pt x="27" y="1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9" y="16"/>
                    </a:lnTo>
                    <a:lnTo>
                      <a:pt x="17" y="16"/>
                    </a:lnTo>
                    <a:lnTo>
                      <a:pt x="26" y="15"/>
                    </a:lnTo>
                    <a:lnTo>
                      <a:pt x="34" y="15"/>
                    </a:lnTo>
                    <a:lnTo>
                      <a:pt x="42" y="15"/>
                    </a:lnTo>
                    <a:lnTo>
                      <a:pt x="49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70"/>
              <p:cNvSpPr>
                <a:spLocks/>
              </p:cNvSpPr>
              <p:nvPr/>
            </p:nvSpPr>
            <p:spPr bwMode="auto">
              <a:xfrm>
                <a:off x="1030" y="3538"/>
                <a:ext cx="27" cy="8"/>
              </a:xfrm>
              <a:custGeom>
                <a:avLst/>
                <a:gdLst>
                  <a:gd name="T0" fmla="*/ 0 w 55"/>
                  <a:gd name="T1" fmla="*/ 1 h 15"/>
                  <a:gd name="T2" fmla="*/ 0 w 55"/>
                  <a:gd name="T3" fmla="*/ 1 h 15"/>
                  <a:gd name="T4" fmla="*/ 0 w 55"/>
                  <a:gd name="T5" fmla="*/ 1 h 15"/>
                  <a:gd name="T6" fmla="*/ 0 w 55"/>
                  <a:gd name="T7" fmla="*/ 1 h 15"/>
                  <a:gd name="T8" fmla="*/ 0 w 55"/>
                  <a:gd name="T9" fmla="*/ 1 h 15"/>
                  <a:gd name="T10" fmla="*/ 0 w 55"/>
                  <a:gd name="T11" fmla="*/ 0 h 15"/>
                  <a:gd name="T12" fmla="*/ 0 w 55"/>
                  <a:gd name="T13" fmla="*/ 0 h 15"/>
                  <a:gd name="T14" fmla="*/ 0 w 55"/>
                  <a:gd name="T15" fmla="*/ 1 h 15"/>
                  <a:gd name="T16" fmla="*/ 0 w 55"/>
                  <a:gd name="T17" fmla="*/ 1 h 15"/>
                  <a:gd name="T18" fmla="*/ 0 w 55"/>
                  <a:gd name="T19" fmla="*/ 1 h 15"/>
                  <a:gd name="T20" fmla="*/ 0 w 55"/>
                  <a:gd name="T21" fmla="*/ 1 h 15"/>
                  <a:gd name="T22" fmla="*/ 0 w 55"/>
                  <a:gd name="T23" fmla="*/ 1 h 15"/>
                  <a:gd name="T24" fmla="*/ 0 w 55"/>
                  <a:gd name="T25" fmla="*/ 1 h 15"/>
                  <a:gd name="T26" fmla="*/ 0 w 55"/>
                  <a:gd name="T27" fmla="*/ 1 h 15"/>
                  <a:gd name="T28" fmla="*/ 0 w 55"/>
                  <a:gd name="T29" fmla="*/ 1 h 15"/>
                  <a:gd name="T30" fmla="*/ 0 w 55"/>
                  <a:gd name="T31" fmla="*/ 1 h 15"/>
                  <a:gd name="T32" fmla="*/ 0 w 55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5"/>
                  <a:gd name="T53" fmla="*/ 55 w 55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5">
                    <a:moveTo>
                      <a:pt x="55" y="13"/>
                    </a:moveTo>
                    <a:lnTo>
                      <a:pt x="51" y="11"/>
                    </a:lnTo>
                    <a:lnTo>
                      <a:pt x="44" y="8"/>
                    </a:lnTo>
                    <a:lnTo>
                      <a:pt x="37" y="5"/>
                    </a:lnTo>
                    <a:lnTo>
                      <a:pt x="29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5" y="13"/>
                    </a:lnTo>
                    <a:lnTo>
                      <a:pt x="12" y="15"/>
                    </a:lnTo>
                    <a:lnTo>
                      <a:pt x="22" y="15"/>
                    </a:lnTo>
                    <a:lnTo>
                      <a:pt x="32" y="15"/>
                    </a:lnTo>
                    <a:lnTo>
                      <a:pt x="42" y="15"/>
                    </a:lnTo>
                    <a:lnTo>
                      <a:pt x="51" y="14"/>
                    </a:lnTo>
                    <a:lnTo>
                      <a:pt x="55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71"/>
              <p:cNvSpPr>
                <a:spLocks/>
              </p:cNvSpPr>
              <p:nvPr/>
            </p:nvSpPr>
            <p:spPr bwMode="auto">
              <a:xfrm>
                <a:off x="1006" y="3349"/>
                <a:ext cx="26" cy="43"/>
              </a:xfrm>
              <a:custGeom>
                <a:avLst/>
                <a:gdLst>
                  <a:gd name="T0" fmla="*/ 0 w 52"/>
                  <a:gd name="T1" fmla="*/ 1 h 86"/>
                  <a:gd name="T2" fmla="*/ 1 w 52"/>
                  <a:gd name="T3" fmla="*/ 1 h 86"/>
                  <a:gd name="T4" fmla="*/ 1 w 52"/>
                  <a:gd name="T5" fmla="*/ 1 h 86"/>
                  <a:gd name="T6" fmla="*/ 1 w 52"/>
                  <a:gd name="T7" fmla="*/ 1 h 86"/>
                  <a:gd name="T8" fmla="*/ 1 w 52"/>
                  <a:gd name="T9" fmla="*/ 1 h 86"/>
                  <a:gd name="T10" fmla="*/ 1 w 52"/>
                  <a:gd name="T11" fmla="*/ 1 h 86"/>
                  <a:gd name="T12" fmla="*/ 1 w 52"/>
                  <a:gd name="T13" fmla="*/ 1 h 86"/>
                  <a:gd name="T14" fmla="*/ 1 w 52"/>
                  <a:gd name="T15" fmla="*/ 1 h 86"/>
                  <a:gd name="T16" fmla="*/ 1 w 52"/>
                  <a:gd name="T17" fmla="*/ 1 h 86"/>
                  <a:gd name="T18" fmla="*/ 1 w 52"/>
                  <a:gd name="T19" fmla="*/ 1 h 86"/>
                  <a:gd name="T20" fmla="*/ 1 w 52"/>
                  <a:gd name="T21" fmla="*/ 1 h 86"/>
                  <a:gd name="T22" fmla="*/ 1 w 52"/>
                  <a:gd name="T23" fmla="*/ 1 h 86"/>
                  <a:gd name="T24" fmla="*/ 1 w 52"/>
                  <a:gd name="T25" fmla="*/ 1 h 86"/>
                  <a:gd name="T26" fmla="*/ 1 w 52"/>
                  <a:gd name="T27" fmla="*/ 1 h 86"/>
                  <a:gd name="T28" fmla="*/ 1 w 52"/>
                  <a:gd name="T29" fmla="*/ 1 h 86"/>
                  <a:gd name="T30" fmla="*/ 1 w 52"/>
                  <a:gd name="T31" fmla="*/ 0 h 86"/>
                  <a:gd name="T32" fmla="*/ 0 w 52"/>
                  <a:gd name="T33" fmla="*/ 1 h 8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86"/>
                  <a:gd name="T53" fmla="*/ 52 w 52"/>
                  <a:gd name="T54" fmla="*/ 86 h 8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86">
                    <a:moveTo>
                      <a:pt x="0" y="3"/>
                    </a:moveTo>
                    <a:lnTo>
                      <a:pt x="2" y="7"/>
                    </a:lnTo>
                    <a:lnTo>
                      <a:pt x="7" y="15"/>
                    </a:lnTo>
                    <a:lnTo>
                      <a:pt x="15" y="26"/>
                    </a:lnTo>
                    <a:lnTo>
                      <a:pt x="24" y="37"/>
                    </a:lnTo>
                    <a:lnTo>
                      <a:pt x="34" y="50"/>
                    </a:lnTo>
                    <a:lnTo>
                      <a:pt x="42" y="63"/>
                    </a:lnTo>
                    <a:lnTo>
                      <a:pt x="48" y="75"/>
                    </a:lnTo>
                    <a:lnTo>
                      <a:pt x="52" y="86"/>
                    </a:lnTo>
                    <a:lnTo>
                      <a:pt x="48" y="72"/>
                    </a:lnTo>
                    <a:lnTo>
                      <a:pt x="42" y="57"/>
                    </a:lnTo>
                    <a:lnTo>
                      <a:pt x="36" y="41"/>
                    </a:lnTo>
                    <a:lnTo>
                      <a:pt x="28" y="26"/>
                    </a:lnTo>
                    <a:lnTo>
                      <a:pt x="19" y="13"/>
                    </a:lnTo>
                    <a:lnTo>
                      <a:pt x="11" y="4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72"/>
              <p:cNvSpPr>
                <a:spLocks/>
              </p:cNvSpPr>
              <p:nvPr/>
            </p:nvSpPr>
            <p:spPr bwMode="auto">
              <a:xfrm>
                <a:off x="1018" y="3343"/>
                <a:ext cx="17" cy="31"/>
              </a:xfrm>
              <a:custGeom>
                <a:avLst/>
                <a:gdLst>
                  <a:gd name="T0" fmla="*/ 1 w 33"/>
                  <a:gd name="T1" fmla="*/ 1 h 62"/>
                  <a:gd name="T2" fmla="*/ 1 w 33"/>
                  <a:gd name="T3" fmla="*/ 1 h 62"/>
                  <a:gd name="T4" fmla="*/ 1 w 33"/>
                  <a:gd name="T5" fmla="*/ 1 h 62"/>
                  <a:gd name="T6" fmla="*/ 1 w 33"/>
                  <a:gd name="T7" fmla="*/ 1 h 62"/>
                  <a:gd name="T8" fmla="*/ 0 w 33"/>
                  <a:gd name="T9" fmla="*/ 0 h 62"/>
                  <a:gd name="T10" fmla="*/ 0 w 33"/>
                  <a:gd name="T11" fmla="*/ 1 h 62"/>
                  <a:gd name="T12" fmla="*/ 1 w 33"/>
                  <a:gd name="T13" fmla="*/ 1 h 62"/>
                  <a:gd name="T14" fmla="*/ 1 w 33"/>
                  <a:gd name="T15" fmla="*/ 1 h 62"/>
                  <a:gd name="T16" fmla="*/ 1 w 33"/>
                  <a:gd name="T17" fmla="*/ 1 h 62"/>
                  <a:gd name="T18" fmla="*/ 1 w 33"/>
                  <a:gd name="T19" fmla="*/ 1 h 62"/>
                  <a:gd name="T20" fmla="*/ 1 w 33"/>
                  <a:gd name="T21" fmla="*/ 1 h 62"/>
                  <a:gd name="T22" fmla="*/ 1 w 33"/>
                  <a:gd name="T23" fmla="*/ 1 h 62"/>
                  <a:gd name="T24" fmla="*/ 1 w 33"/>
                  <a:gd name="T25" fmla="*/ 1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62"/>
                  <a:gd name="T41" fmla="*/ 33 w 33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62">
                    <a:moveTo>
                      <a:pt x="33" y="62"/>
                    </a:moveTo>
                    <a:lnTo>
                      <a:pt x="27" y="42"/>
                    </a:lnTo>
                    <a:lnTo>
                      <a:pt x="16" y="2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11"/>
                    </a:lnTo>
                    <a:lnTo>
                      <a:pt x="8" y="20"/>
                    </a:lnTo>
                    <a:lnTo>
                      <a:pt x="14" y="30"/>
                    </a:lnTo>
                    <a:lnTo>
                      <a:pt x="20" y="40"/>
                    </a:lnTo>
                    <a:lnTo>
                      <a:pt x="25" y="49"/>
                    </a:lnTo>
                    <a:lnTo>
                      <a:pt x="30" y="56"/>
                    </a:lnTo>
                    <a:lnTo>
                      <a:pt x="33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73"/>
              <p:cNvSpPr>
                <a:spLocks/>
              </p:cNvSpPr>
              <p:nvPr/>
            </p:nvSpPr>
            <p:spPr bwMode="auto">
              <a:xfrm>
                <a:off x="1107" y="3460"/>
                <a:ext cx="48" cy="165"/>
              </a:xfrm>
              <a:custGeom>
                <a:avLst/>
                <a:gdLst>
                  <a:gd name="T0" fmla="*/ 1 w 96"/>
                  <a:gd name="T1" fmla="*/ 1 h 330"/>
                  <a:gd name="T2" fmla="*/ 1 w 96"/>
                  <a:gd name="T3" fmla="*/ 1 h 330"/>
                  <a:gd name="T4" fmla="*/ 1 w 96"/>
                  <a:gd name="T5" fmla="*/ 1 h 330"/>
                  <a:gd name="T6" fmla="*/ 1 w 96"/>
                  <a:gd name="T7" fmla="*/ 1 h 330"/>
                  <a:gd name="T8" fmla="*/ 0 w 96"/>
                  <a:gd name="T9" fmla="*/ 1 h 330"/>
                  <a:gd name="T10" fmla="*/ 1 w 96"/>
                  <a:gd name="T11" fmla="*/ 1 h 330"/>
                  <a:gd name="T12" fmla="*/ 1 w 96"/>
                  <a:gd name="T13" fmla="*/ 1 h 330"/>
                  <a:gd name="T14" fmla="*/ 1 w 96"/>
                  <a:gd name="T15" fmla="*/ 1 h 330"/>
                  <a:gd name="T16" fmla="*/ 1 w 96"/>
                  <a:gd name="T17" fmla="*/ 1 h 330"/>
                  <a:gd name="T18" fmla="*/ 1 w 96"/>
                  <a:gd name="T19" fmla="*/ 1 h 330"/>
                  <a:gd name="T20" fmla="*/ 1 w 96"/>
                  <a:gd name="T21" fmla="*/ 1 h 330"/>
                  <a:gd name="T22" fmla="*/ 1 w 96"/>
                  <a:gd name="T23" fmla="*/ 1 h 330"/>
                  <a:gd name="T24" fmla="*/ 1 w 96"/>
                  <a:gd name="T25" fmla="*/ 0 h 330"/>
                  <a:gd name="T26" fmla="*/ 1 w 96"/>
                  <a:gd name="T27" fmla="*/ 1 h 330"/>
                  <a:gd name="T28" fmla="*/ 1 w 96"/>
                  <a:gd name="T29" fmla="*/ 1 h 330"/>
                  <a:gd name="T30" fmla="*/ 1 w 96"/>
                  <a:gd name="T31" fmla="*/ 1 h 330"/>
                  <a:gd name="T32" fmla="*/ 1 w 96"/>
                  <a:gd name="T33" fmla="*/ 1 h 330"/>
                  <a:gd name="T34" fmla="*/ 1 w 96"/>
                  <a:gd name="T35" fmla="*/ 1 h 330"/>
                  <a:gd name="T36" fmla="*/ 1 w 96"/>
                  <a:gd name="T37" fmla="*/ 1 h 330"/>
                  <a:gd name="T38" fmla="*/ 1 w 96"/>
                  <a:gd name="T39" fmla="*/ 1 h 330"/>
                  <a:gd name="T40" fmla="*/ 1 w 96"/>
                  <a:gd name="T41" fmla="*/ 1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6"/>
                  <a:gd name="T64" fmla="*/ 0 h 330"/>
                  <a:gd name="T65" fmla="*/ 96 w 96"/>
                  <a:gd name="T66" fmla="*/ 330 h 3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6" h="330">
                    <a:moveTo>
                      <a:pt x="14" y="329"/>
                    </a:moveTo>
                    <a:lnTo>
                      <a:pt x="11" y="330"/>
                    </a:lnTo>
                    <a:lnTo>
                      <a:pt x="7" y="329"/>
                    </a:lnTo>
                    <a:lnTo>
                      <a:pt x="4" y="328"/>
                    </a:lnTo>
                    <a:lnTo>
                      <a:pt x="0" y="328"/>
                    </a:lnTo>
                    <a:lnTo>
                      <a:pt x="36" y="288"/>
                    </a:lnTo>
                    <a:lnTo>
                      <a:pt x="60" y="245"/>
                    </a:lnTo>
                    <a:lnTo>
                      <a:pt x="77" y="200"/>
                    </a:lnTo>
                    <a:lnTo>
                      <a:pt x="83" y="154"/>
                    </a:lnTo>
                    <a:lnTo>
                      <a:pt x="86" y="110"/>
                    </a:lnTo>
                    <a:lnTo>
                      <a:pt x="83" y="69"/>
                    </a:lnTo>
                    <a:lnTo>
                      <a:pt x="80" y="32"/>
                    </a:lnTo>
                    <a:lnTo>
                      <a:pt x="75" y="0"/>
                    </a:lnTo>
                    <a:lnTo>
                      <a:pt x="87" y="25"/>
                    </a:lnTo>
                    <a:lnTo>
                      <a:pt x="95" y="64"/>
                    </a:lnTo>
                    <a:lnTo>
                      <a:pt x="96" y="111"/>
                    </a:lnTo>
                    <a:lnTo>
                      <a:pt x="93" y="162"/>
                    </a:lnTo>
                    <a:lnTo>
                      <a:pt x="83" y="214"/>
                    </a:lnTo>
                    <a:lnTo>
                      <a:pt x="67" y="262"/>
                    </a:lnTo>
                    <a:lnTo>
                      <a:pt x="44" y="302"/>
                    </a:lnTo>
                    <a:lnTo>
                      <a:pt x="14" y="3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74"/>
              <p:cNvSpPr>
                <a:spLocks/>
              </p:cNvSpPr>
              <p:nvPr/>
            </p:nvSpPr>
            <p:spPr bwMode="auto">
              <a:xfrm>
                <a:off x="1118" y="3464"/>
                <a:ext cx="33" cy="23"/>
              </a:xfrm>
              <a:custGeom>
                <a:avLst/>
                <a:gdLst>
                  <a:gd name="T0" fmla="*/ 1 w 64"/>
                  <a:gd name="T1" fmla="*/ 1 h 46"/>
                  <a:gd name="T2" fmla="*/ 1 w 64"/>
                  <a:gd name="T3" fmla="*/ 1 h 46"/>
                  <a:gd name="T4" fmla="*/ 1 w 64"/>
                  <a:gd name="T5" fmla="*/ 1 h 46"/>
                  <a:gd name="T6" fmla="*/ 1 w 64"/>
                  <a:gd name="T7" fmla="*/ 1 h 46"/>
                  <a:gd name="T8" fmla="*/ 1 w 64"/>
                  <a:gd name="T9" fmla="*/ 1 h 46"/>
                  <a:gd name="T10" fmla="*/ 1 w 64"/>
                  <a:gd name="T11" fmla="*/ 1 h 46"/>
                  <a:gd name="T12" fmla="*/ 1 w 64"/>
                  <a:gd name="T13" fmla="*/ 1 h 46"/>
                  <a:gd name="T14" fmla="*/ 1 w 64"/>
                  <a:gd name="T15" fmla="*/ 0 h 46"/>
                  <a:gd name="T16" fmla="*/ 0 w 64"/>
                  <a:gd name="T17" fmla="*/ 1 h 46"/>
                  <a:gd name="T18" fmla="*/ 0 w 64"/>
                  <a:gd name="T19" fmla="*/ 1 h 46"/>
                  <a:gd name="T20" fmla="*/ 1 w 64"/>
                  <a:gd name="T21" fmla="*/ 1 h 46"/>
                  <a:gd name="T22" fmla="*/ 1 w 64"/>
                  <a:gd name="T23" fmla="*/ 1 h 46"/>
                  <a:gd name="T24" fmla="*/ 1 w 64"/>
                  <a:gd name="T25" fmla="*/ 1 h 46"/>
                  <a:gd name="T26" fmla="*/ 1 w 64"/>
                  <a:gd name="T27" fmla="*/ 1 h 46"/>
                  <a:gd name="T28" fmla="*/ 1 w 64"/>
                  <a:gd name="T29" fmla="*/ 1 h 46"/>
                  <a:gd name="T30" fmla="*/ 1 w 64"/>
                  <a:gd name="T31" fmla="*/ 1 h 46"/>
                  <a:gd name="T32" fmla="*/ 1 w 64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46"/>
                  <a:gd name="T53" fmla="*/ 64 w 64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46">
                    <a:moveTo>
                      <a:pt x="64" y="46"/>
                    </a:moveTo>
                    <a:lnTo>
                      <a:pt x="58" y="37"/>
                    </a:lnTo>
                    <a:lnTo>
                      <a:pt x="49" y="27"/>
                    </a:lnTo>
                    <a:lnTo>
                      <a:pt x="40" y="19"/>
                    </a:lnTo>
                    <a:lnTo>
                      <a:pt x="28" y="11"/>
                    </a:lnTo>
                    <a:lnTo>
                      <a:pt x="19" y="5"/>
                    </a:lnTo>
                    <a:lnTo>
                      <a:pt x="10" y="1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4" y="9"/>
                    </a:lnTo>
                    <a:lnTo>
                      <a:pt x="12" y="14"/>
                    </a:lnTo>
                    <a:lnTo>
                      <a:pt x="21" y="19"/>
                    </a:lnTo>
                    <a:lnTo>
                      <a:pt x="33" y="25"/>
                    </a:lnTo>
                    <a:lnTo>
                      <a:pt x="44" y="31"/>
                    </a:lnTo>
                    <a:lnTo>
                      <a:pt x="55" y="38"/>
                    </a:lnTo>
                    <a:lnTo>
                      <a:pt x="64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75"/>
              <p:cNvSpPr>
                <a:spLocks/>
              </p:cNvSpPr>
              <p:nvPr/>
            </p:nvSpPr>
            <p:spPr bwMode="auto">
              <a:xfrm>
                <a:off x="1113" y="3469"/>
                <a:ext cx="39" cy="34"/>
              </a:xfrm>
              <a:custGeom>
                <a:avLst/>
                <a:gdLst>
                  <a:gd name="T0" fmla="*/ 0 w 77"/>
                  <a:gd name="T1" fmla="*/ 1 h 68"/>
                  <a:gd name="T2" fmla="*/ 1 w 77"/>
                  <a:gd name="T3" fmla="*/ 0 h 68"/>
                  <a:gd name="T4" fmla="*/ 1 w 77"/>
                  <a:gd name="T5" fmla="*/ 1 h 68"/>
                  <a:gd name="T6" fmla="*/ 1 w 77"/>
                  <a:gd name="T7" fmla="*/ 1 h 68"/>
                  <a:gd name="T8" fmla="*/ 1 w 77"/>
                  <a:gd name="T9" fmla="*/ 1 h 68"/>
                  <a:gd name="T10" fmla="*/ 1 w 77"/>
                  <a:gd name="T11" fmla="*/ 1 h 68"/>
                  <a:gd name="T12" fmla="*/ 1 w 77"/>
                  <a:gd name="T13" fmla="*/ 1 h 68"/>
                  <a:gd name="T14" fmla="*/ 1 w 77"/>
                  <a:gd name="T15" fmla="*/ 1 h 68"/>
                  <a:gd name="T16" fmla="*/ 1 w 77"/>
                  <a:gd name="T17" fmla="*/ 1 h 68"/>
                  <a:gd name="T18" fmla="*/ 1 w 77"/>
                  <a:gd name="T19" fmla="*/ 1 h 68"/>
                  <a:gd name="T20" fmla="*/ 1 w 77"/>
                  <a:gd name="T21" fmla="*/ 1 h 68"/>
                  <a:gd name="T22" fmla="*/ 1 w 77"/>
                  <a:gd name="T23" fmla="*/ 1 h 68"/>
                  <a:gd name="T24" fmla="*/ 1 w 77"/>
                  <a:gd name="T25" fmla="*/ 1 h 68"/>
                  <a:gd name="T26" fmla="*/ 1 w 77"/>
                  <a:gd name="T27" fmla="*/ 1 h 68"/>
                  <a:gd name="T28" fmla="*/ 1 w 77"/>
                  <a:gd name="T29" fmla="*/ 1 h 68"/>
                  <a:gd name="T30" fmla="*/ 1 w 77"/>
                  <a:gd name="T31" fmla="*/ 1 h 68"/>
                  <a:gd name="T32" fmla="*/ 0 w 77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68"/>
                  <a:gd name="T53" fmla="*/ 77 w 77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68">
                    <a:moveTo>
                      <a:pt x="0" y="1"/>
                    </a:moveTo>
                    <a:lnTo>
                      <a:pt x="4" y="0"/>
                    </a:lnTo>
                    <a:lnTo>
                      <a:pt x="13" y="4"/>
                    </a:lnTo>
                    <a:lnTo>
                      <a:pt x="23" y="9"/>
                    </a:lnTo>
                    <a:lnTo>
                      <a:pt x="37" y="19"/>
                    </a:lnTo>
                    <a:lnTo>
                      <a:pt x="50" y="29"/>
                    </a:lnTo>
                    <a:lnTo>
                      <a:pt x="62" y="42"/>
                    </a:lnTo>
                    <a:lnTo>
                      <a:pt x="72" y="54"/>
                    </a:lnTo>
                    <a:lnTo>
                      <a:pt x="77" y="68"/>
                    </a:lnTo>
                    <a:lnTo>
                      <a:pt x="69" y="60"/>
                    </a:lnTo>
                    <a:lnTo>
                      <a:pt x="58" y="51"/>
                    </a:lnTo>
                    <a:lnTo>
                      <a:pt x="44" y="40"/>
                    </a:lnTo>
                    <a:lnTo>
                      <a:pt x="30" y="30"/>
                    </a:lnTo>
                    <a:lnTo>
                      <a:pt x="17" y="20"/>
                    </a:lnTo>
                    <a:lnTo>
                      <a:pt x="8" y="12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76"/>
              <p:cNvSpPr>
                <a:spLocks/>
              </p:cNvSpPr>
              <p:nvPr/>
            </p:nvSpPr>
            <p:spPr bwMode="auto">
              <a:xfrm>
                <a:off x="1107" y="3491"/>
                <a:ext cx="45" cy="43"/>
              </a:xfrm>
              <a:custGeom>
                <a:avLst/>
                <a:gdLst>
                  <a:gd name="T0" fmla="*/ 0 w 92"/>
                  <a:gd name="T1" fmla="*/ 0 h 85"/>
                  <a:gd name="T2" fmla="*/ 0 w 92"/>
                  <a:gd name="T3" fmla="*/ 0 h 85"/>
                  <a:gd name="T4" fmla="*/ 0 w 92"/>
                  <a:gd name="T5" fmla="*/ 1 h 85"/>
                  <a:gd name="T6" fmla="*/ 0 w 92"/>
                  <a:gd name="T7" fmla="*/ 1 h 85"/>
                  <a:gd name="T8" fmla="*/ 0 w 92"/>
                  <a:gd name="T9" fmla="*/ 1 h 85"/>
                  <a:gd name="T10" fmla="*/ 0 w 92"/>
                  <a:gd name="T11" fmla="*/ 1 h 85"/>
                  <a:gd name="T12" fmla="*/ 0 w 92"/>
                  <a:gd name="T13" fmla="*/ 1 h 85"/>
                  <a:gd name="T14" fmla="*/ 0 w 92"/>
                  <a:gd name="T15" fmla="*/ 1 h 85"/>
                  <a:gd name="T16" fmla="*/ 0 w 92"/>
                  <a:gd name="T17" fmla="*/ 1 h 85"/>
                  <a:gd name="T18" fmla="*/ 0 w 92"/>
                  <a:gd name="T19" fmla="*/ 1 h 85"/>
                  <a:gd name="T20" fmla="*/ 0 w 92"/>
                  <a:gd name="T21" fmla="*/ 1 h 85"/>
                  <a:gd name="T22" fmla="*/ 0 w 92"/>
                  <a:gd name="T23" fmla="*/ 1 h 85"/>
                  <a:gd name="T24" fmla="*/ 0 w 92"/>
                  <a:gd name="T25" fmla="*/ 1 h 85"/>
                  <a:gd name="T26" fmla="*/ 0 w 92"/>
                  <a:gd name="T27" fmla="*/ 1 h 85"/>
                  <a:gd name="T28" fmla="*/ 0 w 92"/>
                  <a:gd name="T29" fmla="*/ 1 h 85"/>
                  <a:gd name="T30" fmla="*/ 0 w 92"/>
                  <a:gd name="T31" fmla="*/ 1 h 85"/>
                  <a:gd name="T32" fmla="*/ 0 w 92"/>
                  <a:gd name="T33" fmla="*/ 0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85"/>
                  <a:gd name="T53" fmla="*/ 92 w 92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85">
                    <a:moveTo>
                      <a:pt x="0" y="0"/>
                    </a:moveTo>
                    <a:lnTo>
                      <a:pt x="5" y="0"/>
                    </a:lnTo>
                    <a:lnTo>
                      <a:pt x="15" y="4"/>
                    </a:lnTo>
                    <a:lnTo>
                      <a:pt x="29" y="14"/>
                    </a:lnTo>
                    <a:lnTo>
                      <a:pt x="44" y="26"/>
                    </a:lnTo>
                    <a:lnTo>
                      <a:pt x="59" y="40"/>
                    </a:lnTo>
                    <a:lnTo>
                      <a:pt x="73" y="56"/>
                    </a:lnTo>
                    <a:lnTo>
                      <a:pt x="85" y="71"/>
                    </a:lnTo>
                    <a:lnTo>
                      <a:pt x="92" y="85"/>
                    </a:lnTo>
                    <a:lnTo>
                      <a:pt x="85" y="78"/>
                    </a:lnTo>
                    <a:lnTo>
                      <a:pt x="72" y="68"/>
                    </a:lnTo>
                    <a:lnTo>
                      <a:pt x="57" y="56"/>
                    </a:lnTo>
                    <a:lnTo>
                      <a:pt x="40" y="43"/>
                    </a:lnTo>
                    <a:lnTo>
                      <a:pt x="24" y="29"/>
                    </a:lnTo>
                    <a:lnTo>
                      <a:pt x="11" y="16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77"/>
              <p:cNvSpPr>
                <a:spLocks/>
              </p:cNvSpPr>
              <p:nvPr/>
            </p:nvSpPr>
            <p:spPr bwMode="auto">
              <a:xfrm>
                <a:off x="1098" y="3524"/>
                <a:ext cx="50" cy="40"/>
              </a:xfrm>
              <a:custGeom>
                <a:avLst/>
                <a:gdLst>
                  <a:gd name="T0" fmla="*/ 0 w 100"/>
                  <a:gd name="T1" fmla="*/ 1 h 78"/>
                  <a:gd name="T2" fmla="*/ 1 w 100"/>
                  <a:gd name="T3" fmla="*/ 0 h 78"/>
                  <a:gd name="T4" fmla="*/ 1 w 100"/>
                  <a:gd name="T5" fmla="*/ 1 h 78"/>
                  <a:gd name="T6" fmla="*/ 1 w 100"/>
                  <a:gd name="T7" fmla="*/ 1 h 78"/>
                  <a:gd name="T8" fmla="*/ 1 w 100"/>
                  <a:gd name="T9" fmla="*/ 1 h 78"/>
                  <a:gd name="T10" fmla="*/ 1 w 100"/>
                  <a:gd name="T11" fmla="*/ 1 h 78"/>
                  <a:gd name="T12" fmla="*/ 1 w 100"/>
                  <a:gd name="T13" fmla="*/ 1 h 78"/>
                  <a:gd name="T14" fmla="*/ 1 w 100"/>
                  <a:gd name="T15" fmla="*/ 1 h 78"/>
                  <a:gd name="T16" fmla="*/ 1 w 100"/>
                  <a:gd name="T17" fmla="*/ 1 h 78"/>
                  <a:gd name="T18" fmla="*/ 1 w 100"/>
                  <a:gd name="T19" fmla="*/ 1 h 78"/>
                  <a:gd name="T20" fmla="*/ 1 w 100"/>
                  <a:gd name="T21" fmla="*/ 1 h 78"/>
                  <a:gd name="T22" fmla="*/ 1 w 100"/>
                  <a:gd name="T23" fmla="*/ 1 h 78"/>
                  <a:gd name="T24" fmla="*/ 1 w 100"/>
                  <a:gd name="T25" fmla="*/ 1 h 78"/>
                  <a:gd name="T26" fmla="*/ 1 w 100"/>
                  <a:gd name="T27" fmla="*/ 1 h 78"/>
                  <a:gd name="T28" fmla="*/ 1 w 100"/>
                  <a:gd name="T29" fmla="*/ 1 h 78"/>
                  <a:gd name="T30" fmla="*/ 1 w 100"/>
                  <a:gd name="T31" fmla="*/ 1 h 78"/>
                  <a:gd name="T32" fmla="*/ 0 w 100"/>
                  <a:gd name="T33" fmla="*/ 1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0"/>
                  <a:gd name="T52" fmla="*/ 0 h 78"/>
                  <a:gd name="T53" fmla="*/ 100 w 100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0" h="78">
                    <a:moveTo>
                      <a:pt x="0" y="1"/>
                    </a:moveTo>
                    <a:lnTo>
                      <a:pt x="6" y="0"/>
                    </a:lnTo>
                    <a:lnTo>
                      <a:pt x="19" y="4"/>
                    </a:lnTo>
                    <a:lnTo>
                      <a:pt x="34" y="12"/>
                    </a:lnTo>
                    <a:lnTo>
                      <a:pt x="51" y="24"/>
                    </a:lnTo>
                    <a:lnTo>
                      <a:pt x="67" y="38"/>
                    </a:lnTo>
                    <a:lnTo>
                      <a:pt x="82" y="52"/>
                    </a:lnTo>
                    <a:lnTo>
                      <a:pt x="95" y="65"/>
                    </a:lnTo>
                    <a:lnTo>
                      <a:pt x="100" y="78"/>
                    </a:lnTo>
                    <a:lnTo>
                      <a:pt x="92" y="73"/>
                    </a:lnTo>
                    <a:lnTo>
                      <a:pt x="80" y="64"/>
                    </a:lnTo>
                    <a:lnTo>
                      <a:pt x="62" y="53"/>
                    </a:lnTo>
                    <a:lnTo>
                      <a:pt x="44" y="39"/>
                    </a:lnTo>
                    <a:lnTo>
                      <a:pt x="27" y="26"/>
                    </a:lnTo>
                    <a:lnTo>
                      <a:pt x="13" y="15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78"/>
              <p:cNvSpPr>
                <a:spLocks/>
              </p:cNvSpPr>
              <p:nvPr/>
            </p:nvSpPr>
            <p:spPr bwMode="auto">
              <a:xfrm>
                <a:off x="1096" y="3541"/>
                <a:ext cx="46" cy="35"/>
              </a:xfrm>
              <a:custGeom>
                <a:avLst/>
                <a:gdLst>
                  <a:gd name="T0" fmla="*/ 0 w 91"/>
                  <a:gd name="T1" fmla="*/ 1 h 69"/>
                  <a:gd name="T2" fmla="*/ 1 w 91"/>
                  <a:gd name="T3" fmla="*/ 0 h 69"/>
                  <a:gd name="T4" fmla="*/ 1 w 91"/>
                  <a:gd name="T5" fmla="*/ 1 h 69"/>
                  <a:gd name="T6" fmla="*/ 1 w 91"/>
                  <a:gd name="T7" fmla="*/ 1 h 69"/>
                  <a:gd name="T8" fmla="*/ 1 w 91"/>
                  <a:gd name="T9" fmla="*/ 1 h 69"/>
                  <a:gd name="T10" fmla="*/ 1 w 91"/>
                  <a:gd name="T11" fmla="*/ 1 h 69"/>
                  <a:gd name="T12" fmla="*/ 1 w 91"/>
                  <a:gd name="T13" fmla="*/ 1 h 69"/>
                  <a:gd name="T14" fmla="*/ 1 w 91"/>
                  <a:gd name="T15" fmla="*/ 1 h 69"/>
                  <a:gd name="T16" fmla="*/ 1 w 91"/>
                  <a:gd name="T17" fmla="*/ 1 h 69"/>
                  <a:gd name="T18" fmla="*/ 1 w 91"/>
                  <a:gd name="T19" fmla="*/ 1 h 69"/>
                  <a:gd name="T20" fmla="*/ 1 w 91"/>
                  <a:gd name="T21" fmla="*/ 1 h 69"/>
                  <a:gd name="T22" fmla="*/ 1 w 91"/>
                  <a:gd name="T23" fmla="*/ 1 h 69"/>
                  <a:gd name="T24" fmla="*/ 1 w 91"/>
                  <a:gd name="T25" fmla="*/ 1 h 69"/>
                  <a:gd name="T26" fmla="*/ 1 w 91"/>
                  <a:gd name="T27" fmla="*/ 1 h 69"/>
                  <a:gd name="T28" fmla="*/ 1 w 91"/>
                  <a:gd name="T29" fmla="*/ 1 h 69"/>
                  <a:gd name="T30" fmla="*/ 1 w 91"/>
                  <a:gd name="T31" fmla="*/ 1 h 69"/>
                  <a:gd name="T32" fmla="*/ 0 w 91"/>
                  <a:gd name="T33" fmla="*/ 1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1"/>
                  <a:gd name="T52" fmla="*/ 0 h 69"/>
                  <a:gd name="T53" fmla="*/ 91 w 91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1" h="69">
                    <a:moveTo>
                      <a:pt x="0" y="1"/>
                    </a:moveTo>
                    <a:lnTo>
                      <a:pt x="4" y="0"/>
                    </a:lnTo>
                    <a:lnTo>
                      <a:pt x="15" y="5"/>
                    </a:lnTo>
                    <a:lnTo>
                      <a:pt x="30" y="13"/>
                    </a:lnTo>
                    <a:lnTo>
                      <a:pt x="46" y="23"/>
                    </a:lnTo>
                    <a:lnTo>
                      <a:pt x="61" y="35"/>
                    </a:lnTo>
                    <a:lnTo>
                      <a:pt x="76" y="47"/>
                    </a:lnTo>
                    <a:lnTo>
                      <a:pt x="86" y="59"/>
                    </a:lnTo>
                    <a:lnTo>
                      <a:pt x="91" y="69"/>
                    </a:lnTo>
                    <a:lnTo>
                      <a:pt x="83" y="64"/>
                    </a:lnTo>
                    <a:lnTo>
                      <a:pt x="69" y="55"/>
                    </a:lnTo>
                    <a:lnTo>
                      <a:pt x="53" y="46"/>
                    </a:lnTo>
                    <a:lnTo>
                      <a:pt x="37" y="35"/>
                    </a:lnTo>
                    <a:lnTo>
                      <a:pt x="20" y="24"/>
                    </a:lnTo>
                    <a:lnTo>
                      <a:pt x="9" y="15"/>
                    </a:lnTo>
                    <a:lnTo>
                      <a:pt x="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79"/>
              <p:cNvSpPr>
                <a:spLocks/>
              </p:cNvSpPr>
              <p:nvPr/>
            </p:nvSpPr>
            <p:spPr bwMode="auto">
              <a:xfrm>
                <a:off x="1097" y="3570"/>
                <a:ext cx="37" cy="29"/>
              </a:xfrm>
              <a:custGeom>
                <a:avLst/>
                <a:gdLst>
                  <a:gd name="T0" fmla="*/ 0 w 75"/>
                  <a:gd name="T1" fmla="*/ 1 h 58"/>
                  <a:gd name="T2" fmla="*/ 0 w 75"/>
                  <a:gd name="T3" fmla="*/ 0 h 58"/>
                  <a:gd name="T4" fmla="*/ 0 w 75"/>
                  <a:gd name="T5" fmla="*/ 1 h 58"/>
                  <a:gd name="T6" fmla="*/ 0 w 75"/>
                  <a:gd name="T7" fmla="*/ 1 h 58"/>
                  <a:gd name="T8" fmla="*/ 0 w 75"/>
                  <a:gd name="T9" fmla="*/ 1 h 58"/>
                  <a:gd name="T10" fmla="*/ 0 w 75"/>
                  <a:gd name="T11" fmla="*/ 1 h 58"/>
                  <a:gd name="T12" fmla="*/ 0 w 75"/>
                  <a:gd name="T13" fmla="*/ 1 h 58"/>
                  <a:gd name="T14" fmla="*/ 0 w 75"/>
                  <a:gd name="T15" fmla="*/ 1 h 58"/>
                  <a:gd name="T16" fmla="*/ 0 w 75"/>
                  <a:gd name="T17" fmla="*/ 1 h 58"/>
                  <a:gd name="T18" fmla="*/ 0 w 75"/>
                  <a:gd name="T19" fmla="*/ 1 h 58"/>
                  <a:gd name="T20" fmla="*/ 0 w 75"/>
                  <a:gd name="T21" fmla="*/ 1 h 58"/>
                  <a:gd name="T22" fmla="*/ 0 w 75"/>
                  <a:gd name="T23" fmla="*/ 1 h 58"/>
                  <a:gd name="T24" fmla="*/ 0 w 75"/>
                  <a:gd name="T25" fmla="*/ 1 h 58"/>
                  <a:gd name="T26" fmla="*/ 0 w 75"/>
                  <a:gd name="T27" fmla="*/ 1 h 58"/>
                  <a:gd name="T28" fmla="*/ 0 w 75"/>
                  <a:gd name="T29" fmla="*/ 1 h 58"/>
                  <a:gd name="T30" fmla="*/ 0 w 75"/>
                  <a:gd name="T31" fmla="*/ 1 h 58"/>
                  <a:gd name="T32" fmla="*/ 0 w 75"/>
                  <a:gd name="T33" fmla="*/ 1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58"/>
                  <a:gd name="T53" fmla="*/ 75 w 75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58">
                    <a:moveTo>
                      <a:pt x="0" y="1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4" y="6"/>
                    </a:lnTo>
                    <a:lnTo>
                      <a:pt x="37" y="13"/>
                    </a:lnTo>
                    <a:lnTo>
                      <a:pt x="49" y="22"/>
                    </a:lnTo>
                    <a:lnTo>
                      <a:pt x="61" y="33"/>
                    </a:lnTo>
                    <a:lnTo>
                      <a:pt x="70" y="45"/>
                    </a:lnTo>
                    <a:lnTo>
                      <a:pt x="75" y="58"/>
                    </a:lnTo>
                    <a:lnTo>
                      <a:pt x="67" y="52"/>
                    </a:lnTo>
                    <a:lnTo>
                      <a:pt x="56" y="44"/>
                    </a:lnTo>
                    <a:lnTo>
                      <a:pt x="43" y="36"/>
                    </a:lnTo>
                    <a:lnTo>
                      <a:pt x="29" y="28"/>
                    </a:lnTo>
                    <a:lnTo>
                      <a:pt x="17" y="18"/>
                    </a:lnTo>
                    <a:lnTo>
                      <a:pt x="7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80"/>
              <p:cNvSpPr>
                <a:spLocks/>
              </p:cNvSpPr>
              <p:nvPr/>
            </p:nvSpPr>
            <p:spPr bwMode="auto">
              <a:xfrm>
                <a:off x="1088" y="3611"/>
                <a:ext cx="23" cy="8"/>
              </a:xfrm>
              <a:custGeom>
                <a:avLst/>
                <a:gdLst>
                  <a:gd name="T0" fmla="*/ 0 w 46"/>
                  <a:gd name="T1" fmla="*/ 1 h 15"/>
                  <a:gd name="T2" fmla="*/ 1 w 46"/>
                  <a:gd name="T3" fmla="*/ 1 h 15"/>
                  <a:gd name="T4" fmla="*/ 1 w 46"/>
                  <a:gd name="T5" fmla="*/ 0 h 15"/>
                  <a:gd name="T6" fmla="*/ 1 w 46"/>
                  <a:gd name="T7" fmla="*/ 0 h 15"/>
                  <a:gd name="T8" fmla="*/ 1 w 46"/>
                  <a:gd name="T9" fmla="*/ 0 h 15"/>
                  <a:gd name="T10" fmla="*/ 1 w 46"/>
                  <a:gd name="T11" fmla="*/ 1 h 15"/>
                  <a:gd name="T12" fmla="*/ 1 w 46"/>
                  <a:gd name="T13" fmla="*/ 1 h 15"/>
                  <a:gd name="T14" fmla="*/ 1 w 46"/>
                  <a:gd name="T15" fmla="*/ 1 h 15"/>
                  <a:gd name="T16" fmla="*/ 1 w 46"/>
                  <a:gd name="T17" fmla="*/ 1 h 15"/>
                  <a:gd name="T18" fmla="*/ 1 w 46"/>
                  <a:gd name="T19" fmla="*/ 1 h 15"/>
                  <a:gd name="T20" fmla="*/ 1 w 46"/>
                  <a:gd name="T21" fmla="*/ 1 h 15"/>
                  <a:gd name="T22" fmla="*/ 1 w 46"/>
                  <a:gd name="T23" fmla="*/ 1 h 15"/>
                  <a:gd name="T24" fmla="*/ 1 w 46"/>
                  <a:gd name="T25" fmla="*/ 1 h 15"/>
                  <a:gd name="T26" fmla="*/ 1 w 46"/>
                  <a:gd name="T27" fmla="*/ 1 h 15"/>
                  <a:gd name="T28" fmla="*/ 1 w 46"/>
                  <a:gd name="T29" fmla="*/ 1 h 15"/>
                  <a:gd name="T30" fmla="*/ 0 w 46"/>
                  <a:gd name="T31" fmla="*/ 1 h 15"/>
                  <a:gd name="T32" fmla="*/ 0 w 46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15"/>
                  <a:gd name="T53" fmla="*/ 46 w 46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15">
                    <a:moveTo>
                      <a:pt x="0" y="3"/>
                    </a:moveTo>
                    <a:lnTo>
                      <a:pt x="3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9" y="4"/>
                    </a:lnTo>
                    <a:lnTo>
                      <a:pt x="43" y="9"/>
                    </a:lnTo>
                    <a:lnTo>
                      <a:pt x="46" y="15"/>
                    </a:lnTo>
                    <a:lnTo>
                      <a:pt x="40" y="10"/>
                    </a:lnTo>
                    <a:lnTo>
                      <a:pt x="33" y="8"/>
                    </a:lnTo>
                    <a:lnTo>
                      <a:pt x="24" y="8"/>
                    </a:lnTo>
                    <a:lnTo>
                      <a:pt x="16" y="8"/>
                    </a:lnTo>
                    <a:lnTo>
                      <a:pt x="8" y="8"/>
                    </a:lnTo>
                    <a:lnTo>
                      <a:pt x="2" y="8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81"/>
              <p:cNvSpPr>
                <a:spLocks/>
              </p:cNvSpPr>
              <p:nvPr/>
            </p:nvSpPr>
            <p:spPr bwMode="auto">
              <a:xfrm>
                <a:off x="1111" y="3482"/>
                <a:ext cx="42" cy="38"/>
              </a:xfrm>
              <a:custGeom>
                <a:avLst/>
                <a:gdLst>
                  <a:gd name="T0" fmla="*/ 0 w 84"/>
                  <a:gd name="T1" fmla="*/ 1 h 76"/>
                  <a:gd name="T2" fmla="*/ 1 w 84"/>
                  <a:gd name="T3" fmla="*/ 0 h 76"/>
                  <a:gd name="T4" fmla="*/ 1 w 84"/>
                  <a:gd name="T5" fmla="*/ 1 h 76"/>
                  <a:gd name="T6" fmla="*/ 1 w 84"/>
                  <a:gd name="T7" fmla="*/ 1 h 76"/>
                  <a:gd name="T8" fmla="*/ 1 w 84"/>
                  <a:gd name="T9" fmla="*/ 1 h 76"/>
                  <a:gd name="T10" fmla="*/ 1 w 84"/>
                  <a:gd name="T11" fmla="*/ 1 h 76"/>
                  <a:gd name="T12" fmla="*/ 1 w 84"/>
                  <a:gd name="T13" fmla="*/ 1 h 76"/>
                  <a:gd name="T14" fmla="*/ 1 w 84"/>
                  <a:gd name="T15" fmla="*/ 1 h 76"/>
                  <a:gd name="T16" fmla="*/ 1 w 84"/>
                  <a:gd name="T17" fmla="*/ 1 h 76"/>
                  <a:gd name="T18" fmla="*/ 1 w 84"/>
                  <a:gd name="T19" fmla="*/ 1 h 76"/>
                  <a:gd name="T20" fmla="*/ 1 w 84"/>
                  <a:gd name="T21" fmla="*/ 1 h 76"/>
                  <a:gd name="T22" fmla="*/ 1 w 84"/>
                  <a:gd name="T23" fmla="*/ 1 h 76"/>
                  <a:gd name="T24" fmla="*/ 1 w 84"/>
                  <a:gd name="T25" fmla="*/ 1 h 76"/>
                  <a:gd name="T26" fmla="*/ 1 w 84"/>
                  <a:gd name="T27" fmla="*/ 1 h 76"/>
                  <a:gd name="T28" fmla="*/ 1 w 84"/>
                  <a:gd name="T29" fmla="*/ 1 h 76"/>
                  <a:gd name="T30" fmla="*/ 1 w 84"/>
                  <a:gd name="T31" fmla="*/ 1 h 76"/>
                  <a:gd name="T32" fmla="*/ 0 w 84"/>
                  <a:gd name="T33" fmla="*/ 1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76"/>
                  <a:gd name="T53" fmla="*/ 84 w 84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76">
                    <a:moveTo>
                      <a:pt x="0" y="2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6" y="12"/>
                    </a:lnTo>
                    <a:lnTo>
                      <a:pt x="40" y="22"/>
                    </a:lnTo>
                    <a:lnTo>
                      <a:pt x="54" y="35"/>
                    </a:lnTo>
                    <a:lnTo>
                      <a:pt x="66" y="49"/>
                    </a:lnTo>
                    <a:lnTo>
                      <a:pt x="77" y="63"/>
                    </a:lnTo>
                    <a:lnTo>
                      <a:pt x="84" y="76"/>
                    </a:lnTo>
                    <a:lnTo>
                      <a:pt x="77" y="71"/>
                    </a:lnTo>
                    <a:lnTo>
                      <a:pt x="66" y="62"/>
                    </a:lnTo>
                    <a:lnTo>
                      <a:pt x="51" y="50"/>
                    </a:lnTo>
                    <a:lnTo>
                      <a:pt x="36" y="38"/>
                    </a:lnTo>
                    <a:lnTo>
                      <a:pt x="21" y="27"/>
                    </a:lnTo>
                    <a:lnTo>
                      <a:pt x="9" y="17"/>
                    </a:lnTo>
                    <a:lnTo>
                      <a:pt x="1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82"/>
              <p:cNvSpPr>
                <a:spLocks/>
              </p:cNvSpPr>
              <p:nvPr/>
            </p:nvSpPr>
            <p:spPr bwMode="auto">
              <a:xfrm>
                <a:off x="1103" y="3509"/>
                <a:ext cx="48" cy="39"/>
              </a:xfrm>
              <a:custGeom>
                <a:avLst/>
                <a:gdLst>
                  <a:gd name="T0" fmla="*/ 0 w 97"/>
                  <a:gd name="T1" fmla="*/ 1 h 77"/>
                  <a:gd name="T2" fmla="*/ 0 w 97"/>
                  <a:gd name="T3" fmla="*/ 0 h 77"/>
                  <a:gd name="T4" fmla="*/ 0 w 97"/>
                  <a:gd name="T5" fmla="*/ 1 h 77"/>
                  <a:gd name="T6" fmla="*/ 0 w 97"/>
                  <a:gd name="T7" fmla="*/ 1 h 77"/>
                  <a:gd name="T8" fmla="*/ 0 w 97"/>
                  <a:gd name="T9" fmla="*/ 1 h 77"/>
                  <a:gd name="T10" fmla="*/ 0 w 97"/>
                  <a:gd name="T11" fmla="*/ 1 h 77"/>
                  <a:gd name="T12" fmla="*/ 0 w 97"/>
                  <a:gd name="T13" fmla="*/ 1 h 77"/>
                  <a:gd name="T14" fmla="*/ 0 w 97"/>
                  <a:gd name="T15" fmla="*/ 1 h 77"/>
                  <a:gd name="T16" fmla="*/ 0 w 97"/>
                  <a:gd name="T17" fmla="*/ 1 h 77"/>
                  <a:gd name="T18" fmla="*/ 0 w 97"/>
                  <a:gd name="T19" fmla="*/ 1 h 77"/>
                  <a:gd name="T20" fmla="*/ 0 w 97"/>
                  <a:gd name="T21" fmla="*/ 1 h 77"/>
                  <a:gd name="T22" fmla="*/ 0 w 97"/>
                  <a:gd name="T23" fmla="*/ 1 h 77"/>
                  <a:gd name="T24" fmla="*/ 0 w 97"/>
                  <a:gd name="T25" fmla="*/ 1 h 77"/>
                  <a:gd name="T26" fmla="*/ 0 w 97"/>
                  <a:gd name="T27" fmla="*/ 1 h 77"/>
                  <a:gd name="T28" fmla="*/ 0 w 97"/>
                  <a:gd name="T29" fmla="*/ 1 h 77"/>
                  <a:gd name="T30" fmla="*/ 0 w 97"/>
                  <a:gd name="T31" fmla="*/ 1 h 77"/>
                  <a:gd name="T32" fmla="*/ 0 w 97"/>
                  <a:gd name="T33" fmla="*/ 1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7"/>
                  <a:gd name="T52" fmla="*/ 0 h 77"/>
                  <a:gd name="T53" fmla="*/ 97 w 97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7" h="77">
                    <a:moveTo>
                      <a:pt x="0" y="1"/>
                    </a:moveTo>
                    <a:lnTo>
                      <a:pt x="6" y="0"/>
                    </a:lnTo>
                    <a:lnTo>
                      <a:pt x="18" y="4"/>
                    </a:lnTo>
                    <a:lnTo>
                      <a:pt x="33" y="12"/>
                    </a:lnTo>
                    <a:lnTo>
                      <a:pt x="49" y="23"/>
                    </a:lnTo>
                    <a:lnTo>
                      <a:pt x="65" y="37"/>
                    </a:lnTo>
                    <a:lnTo>
                      <a:pt x="80" y="50"/>
                    </a:lnTo>
                    <a:lnTo>
                      <a:pt x="91" y="64"/>
                    </a:lnTo>
                    <a:lnTo>
                      <a:pt x="97" y="77"/>
                    </a:lnTo>
                    <a:lnTo>
                      <a:pt x="90" y="72"/>
                    </a:lnTo>
                    <a:lnTo>
                      <a:pt x="78" y="63"/>
                    </a:lnTo>
                    <a:lnTo>
                      <a:pt x="60" y="52"/>
                    </a:lnTo>
                    <a:lnTo>
                      <a:pt x="43" y="39"/>
                    </a:lnTo>
                    <a:lnTo>
                      <a:pt x="26" y="26"/>
                    </a:lnTo>
                    <a:lnTo>
                      <a:pt x="12" y="15"/>
                    </a:lnTo>
                    <a:lnTo>
                      <a:pt x="3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83"/>
              <p:cNvSpPr>
                <a:spLocks/>
              </p:cNvSpPr>
              <p:nvPr/>
            </p:nvSpPr>
            <p:spPr bwMode="auto">
              <a:xfrm>
                <a:off x="1095" y="3559"/>
                <a:ext cx="46" cy="29"/>
              </a:xfrm>
              <a:custGeom>
                <a:avLst/>
                <a:gdLst>
                  <a:gd name="T0" fmla="*/ 0 w 94"/>
                  <a:gd name="T1" fmla="*/ 1 h 57"/>
                  <a:gd name="T2" fmla="*/ 0 w 94"/>
                  <a:gd name="T3" fmla="*/ 0 h 57"/>
                  <a:gd name="T4" fmla="*/ 0 w 94"/>
                  <a:gd name="T5" fmla="*/ 1 h 57"/>
                  <a:gd name="T6" fmla="*/ 0 w 94"/>
                  <a:gd name="T7" fmla="*/ 1 h 57"/>
                  <a:gd name="T8" fmla="*/ 0 w 94"/>
                  <a:gd name="T9" fmla="*/ 1 h 57"/>
                  <a:gd name="T10" fmla="*/ 0 w 94"/>
                  <a:gd name="T11" fmla="*/ 1 h 57"/>
                  <a:gd name="T12" fmla="*/ 0 w 94"/>
                  <a:gd name="T13" fmla="*/ 1 h 57"/>
                  <a:gd name="T14" fmla="*/ 0 w 94"/>
                  <a:gd name="T15" fmla="*/ 1 h 57"/>
                  <a:gd name="T16" fmla="*/ 0 w 94"/>
                  <a:gd name="T17" fmla="*/ 1 h 57"/>
                  <a:gd name="T18" fmla="*/ 0 w 94"/>
                  <a:gd name="T19" fmla="*/ 1 h 57"/>
                  <a:gd name="T20" fmla="*/ 0 w 94"/>
                  <a:gd name="T21" fmla="*/ 1 h 57"/>
                  <a:gd name="T22" fmla="*/ 0 w 94"/>
                  <a:gd name="T23" fmla="*/ 1 h 57"/>
                  <a:gd name="T24" fmla="*/ 0 w 94"/>
                  <a:gd name="T25" fmla="*/ 1 h 57"/>
                  <a:gd name="T26" fmla="*/ 0 w 94"/>
                  <a:gd name="T27" fmla="*/ 1 h 57"/>
                  <a:gd name="T28" fmla="*/ 0 w 94"/>
                  <a:gd name="T29" fmla="*/ 1 h 57"/>
                  <a:gd name="T30" fmla="*/ 0 w 94"/>
                  <a:gd name="T31" fmla="*/ 1 h 57"/>
                  <a:gd name="T32" fmla="*/ 0 w 94"/>
                  <a:gd name="T33" fmla="*/ 1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4"/>
                  <a:gd name="T52" fmla="*/ 0 h 57"/>
                  <a:gd name="T53" fmla="*/ 94 w 9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4" h="57">
                    <a:moveTo>
                      <a:pt x="0" y="1"/>
                    </a:moveTo>
                    <a:lnTo>
                      <a:pt x="5" y="0"/>
                    </a:lnTo>
                    <a:lnTo>
                      <a:pt x="15" y="2"/>
                    </a:lnTo>
                    <a:lnTo>
                      <a:pt x="29" y="7"/>
                    </a:lnTo>
                    <a:lnTo>
                      <a:pt x="45" y="14"/>
                    </a:lnTo>
                    <a:lnTo>
                      <a:pt x="60" y="23"/>
                    </a:lnTo>
                    <a:lnTo>
                      <a:pt x="75" y="33"/>
                    </a:lnTo>
                    <a:lnTo>
                      <a:pt x="87" y="45"/>
                    </a:lnTo>
                    <a:lnTo>
                      <a:pt x="94" y="57"/>
                    </a:lnTo>
                    <a:lnTo>
                      <a:pt x="84" y="52"/>
                    </a:lnTo>
                    <a:lnTo>
                      <a:pt x="72" y="45"/>
                    </a:lnTo>
                    <a:lnTo>
                      <a:pt x="56" y="37"/>
                    </a:lnTo>
                    <a:lnTo>
                      <a:pt x="38" y="28"/>
                    </a:lnTo>
                    <a:lnTo>
                      <a:pt x="23" y="19"/>
                    </a:lnTo>
                    <a:lnTo>
                      <a:pt x="11" y="11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84"/>
              <p:cNvSpPr>
                <a:spLocks/>
              </p:cNvSpPr>
              <p:nvPr/>
            </p:nvSpPr>
            <p:spPr bwMode="auto">
              <a:xfrm>
                <a:off x="1094" y="3579"/>
                <a:ext cx="34" cy="29"/>
              </a:xfrm>
              <a:custGeom>
                <a:avLst/>
                <a:gdLst>
                  <a:gd name="T0" fmla="*/ 0 w 68"/>
                  <a:gd name="T1" fmla="*/ 0 h 58"/>
                  <a:gd name="T2" fmla="*/ 1 w 68"/>
                  <a:gd name="T3" fmla="*/ 0 h 58"/>
                  <a:gd name="T4" fmla="*/ 1 w 68"/>
                  <a:gd name="T5" fmla="*/ 1 h 58"/>
                  <a:gd name="T6" fmla="*/ 1 w 68"/>
                  <a:gd name="T7" fmla="*/ 1 h 58"/>
                  <a:gd name="T8" fmla="*/ 1 w 68"/>
                  <a:gd name="T9" fmla="*/ 1 h 58"/>
                  <a:gd name="T10" fmla="*/ 1 w 68"/>
                  <a:gd name="T11" fmla="*/ 1 h 58"/>
                  <a:gd name="T12" fmla="*/ 1 w 68"/>
                  <a:gd name="T13" fmla="*/ 1 h 58"/>
                  <a:gd name="T14" fmla="*/ 1 w 68"/>
                  <a:gd name="T15" fmla="*/ 1 h 58"/>
                  <a:gd name="T16" fmla="*/ 1 w 68"/>
                  <a:gd name="T17" fmla="*/ 1 h 58"/>
                  <a:gd name="T18" fmla="*/ 1 w 68"/>
                  <a:gd name="T19" fmla="*/ 1 h 58"/>
                  <a:gd name="T20" fmla="*/ 1 w 68"/>
                  <a:gd name="T21" fmla="*/ 1 h 58"/>
                  <a:gd name="T22" fmla="*/ 1 w 68"/>
                  <a:gd name="T23" fmla="*/ 1 h 58"/>
                  <a:gd name="T24" fmla="*/ 1 w 68"/>
                  <a:gd name="T25" fmla="*/ 1 h 58"/>
                  <a:gd name="T26" fmla="*/ 1 w 68"/>
                  <a:gd name="T27" fmla="*/ 1 h 58"/>
                  <a:gd name="T28" fmla="*/ 1 w 68"/>
                  <a:gd name="T29" fmla="*/ 1 h 58"/>
                  <a:gd name="T30" fmla="*/ 1 w 68"/>
                  <a:gd name="T31" fmla="*/ 1 h 58"/>
                  <a:gd name="T32" fmla="*/ 0 w 68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58"/>
                  <a:gd name="T53" fmla="*/ 68 w 68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58">
                    <a:moveTo>
                      <a:pt x="0" y="0"/>
                    </a:moveTo>
                    <a:lnTo>
                      <a:pt x="5" y="0"/>
                    </a:lnTo>
                    <a:lnTo>
                      <a:pt x="14" y="4"/>
                    </a:lnTo>
                    <a:lnTo>
                      <a:pt x="24" y="12"/>
                    </a:lnTo>
                    <a:lnTo>
                      <a:pt x="37" y="21"/>
                    </a:lnTo>
                    <a:lnTo>
                      <a:pt x="50" y="31"/>
                    </a:lnTo>
                    <a:lnTo>
                      <a:pt x="59" y="43"/>
                    </a:lnTo>
                    <a:lnTo>
                      <a:pt x="66" y="51"/>
                    </a:lnTo>
                    <a:lnTo>
                      <a:pt x="68" y="58"/>
                    </a:lnTo>
                    <a:lnTo>
                      <a:pt x="62" y="53"/>
                    </a:lnTo>
                    <a:lnTo>
                      <a:pt x="53" y="46"/>
                    </a:lnTo>
                    <a:lnTo>
                      <a:pt x="42" y="38"/>
                    </a:lnTo>
                    <a:lnTo>
                      <a:pt x="30" y="29"/>
                    </a:lnTo>
                    <a:lnTo>
                      <a:pt x="19" y="21"/>
                    </a:lnTo>
                    <a:lnTo>
                      <a:pt x="9" y="12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85"/>
              <p:cNvSpPr>
                <a:spLocks/>
              </p:cNvSpPr>
              <p:nvPr/>
            </p:nvSpPr>
            <p:spPr bwMode="auto">
              <a:xfrm>
                <a:off x="1098" y="3601"/>
                <a:ext cx="25" cy="12"/>
              </a:xfrm>
              <a:custGeom>
                <a:avLst/>
                <a:gdLst>
                  <a:gd name="T0" fmla="*/ 0 w 51"/>
                  <a:gd name="T1" fmla="*/ 1 h 23"/>
                  <a:gd name="T2" fmla="*/ 0 w 51"/>
                  <a:gd name="T3" fmla="*/ 0 h 23"/>
                  <a:gd name="T4" fmla="*/ 0 w 51"/>
                  <a:gd name="T5" fmla="*/ 0 h 23"/>
                  <a:gd name="T6" fmla="*/ 0 w 51"/>
                  <a:gd name="T7" fmla="*/ 1 h 23"/>
                  <a:gd name="T8" fmla="*/ 0 w 51"/>
                  <a:gd name="T9" fmla="*/ 1 h 23"/>
                  <a:gd name="T10" fmla="*/ 0 w 51"/>
                  <a:gd name="T11" fmla="*/ 1 h 23"/>
                  <a:gd name="T12" fmla="*/ 0 w 51"/>
                  <a:gd name="T13" fmla="*/ 1 h 23"/>
                  <a:gd name="T14" fmla="*/ 0 w 51"/>
                  <a:gd name="T15" fmla="*/ 1 h 23"/>
                  <a:gd name="T16" fmla="*/ 0 w 51"/>
                  <a:gd name="T17" fmla="*/ 1 h 23"/>
                  <a:gd name="T18" fmla="*/ 0 w 51"/>
                  <a:gd name="T19" fmla="*/ 1 h 23"/>
                  <a:gd name="T20" fmla="*/ 0 w 51"/>
                  <a:gd name="T21" fmla="*/ 1 h 23"/>
                  <a:gd name="T22" fmla="*/ 0 w 51"/>
                  <a:gd name="T23" fmla="*/ 1 h 23"/>
                  <a:gd name="T24" fmla="*/ 0 w 51"/>
                  <a:gd name="T25" fmla="*/ 1 h 23"/>
                  <a:gd name="T26" fmla="*/ 0 w 51"/>
                  <a:gd name="T27" fmla="*/ 1 h 23"/>
                  <a:gd name="T28" fmla="*/ 0 w 51"/>
                  <a:gd name="T29" fmla="*/ 1 h 23"/>
                  <a:gd name="T30" fmla="*/ 0 w 51"/>
                  <a:gd name="T31" fmla="*/ 1 h 23"/>
                  <a:gd name="T32" fmla="*/ 0 w 51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23"/>
                  <a:gd name="T53" fmla="*/ 51 w 51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23">
                    <a:moveTo>
                      <a:pt x="0" y="2"/>
                    </a:moveTo>
                    <a:lnTo>
                      <a:pt x="3" y="0"/>
                    </a:lnTo>
                    <a:lnTo>
                      <a:pt x="9" y="0"/>
                    </a:lnTo>
                    <a:lnTo>
                      <a:pt x="17" y="1"/>
                    </a:lnTo>
                    <a:lnTo>
                      <a:pt x="27" y="3"/>
                    </a:lnTo>
                    <a:lnTo>
                      <a:pt x="36" y="7"/>
                    </a:lnTo>
                    <a:lnTo>
                      <a:pt x="43" y="11"/>
                    </a:lnTo>
                    <a:lnTo>
                      <a:pt x="49" y="17"/>
                    </a:lnTo>
                    <a:lnTo>
                      <a:pt x="51" y="23"/>
                    </a:lnTo>
                    <a:lnTo>
                      <a:pt x="45" y="18"/>
                    </a:lnTo>
                    <a:lnTo>
                      <a:pt x="37" y="15"/>
                    </a:lnTo>
                    <a:lnTo>
                      <a:pt x="28" y="13"/>
                    </a:lnTo>
                    <a:lnTo>
                      <a:pt x="19" y="10"/>
                    </a:lnTo>
                    <a:lnTo>
                      <a:pt x="9" y="9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86"/>
              <p:cNvSpPr>
                <a:spLocks/>
              </p:cNvSpPr>
              <p:nvPr/>
            </p:nvSpPr>
            <p:spPr bwMode="auto">
              <a:xfrm>
                <a:off x="1127" y="3451"/>
                <a:ext cx="20" cy="23"/>
              </a:xfrm>
              <a:custGeom>
                <a:avLst/>
                <a:gdLst>
                  <a:gd name="T0" fmla="*/ 1 w 40"/>
                  <a:gd name="T1" fmla="*/ 1 h 46"/>
                  <a:gd name="T2" fmla="*/ 1 w 40"/>
                  <a:gd name="T3" fmla="*/ 1 h 46"/>
                  <a:gd name="T4" fmla="*/ 1 w 40"/>
                  <a:gd name="T5" fmla="*/ 1 h 46"/>
                  <a:gd name="T6" fmla="*/ 1 w 40"/>
                  <a:gd name="T7" fmla="*/ 1 h 46"/>
                  <a:gd name="T8" fmla="*/ 1 w 40"/>
                  <a:gd name="T9" fmla="*/ 1 h 46"/>
                  <a:gd name="T10" fmla="*/ 1 w 40"/>
                  <a:gd name="T11" fmla="*/ 1 h 46"/>
                  <a:gd name="T12" fmla="*/ 1 w 40"/>
                  <a:gd name="T13" fmla="*/ 1 h 46"/>
                  <a:gd name="T14" fmla="*/ 0 w 40"/>
                  <a:gd name="T15" fmla="*/ 1 h 46"/>
                  <a:gd name="T16" fmla="*/ 1 w 40"/>
                  <a:gd name="T17" fmla="*/ 1 h 46"/>
                  <a:gd name="T18" fmla="*/ 1 w 40"/>
                  <a:gd name="T19" fmla="*/ 0 h 46"/>
                  <a:gd name="T20" fmla="*/ 1 w 40"/>
                  <a:gd name="T21" fmla="*/ 1 h 46"/>
                  <a:gd name="T22" fmla="*/ 1 w 40"/>
                  <a:gd name="T23" fmla="*/ 1 h 46"/>
                  <a:gd name="T24" fmla="*/ 1 w 40"/>
                  <a:gd name="T25" fmla="*/ 1 h 46"/>
                  <a:gd name="T26" fmla="*/ 1 w 40"/>
                  <a:gd name="T27" fmla="*/ 1 h 46"/>
                  <a:gd name="T28" fmla="*/ 1 w 40"/>
                  <a:gd name="T29" fmla="*/ 1 h 46"/>
                  <a:gd name="T30" fmla="*/ 1 w 40"/>
                  <a:gd name="T31" fmla="*/ 1 h 46"/>
                  <a:gd name="T32" fmla="*/ 1 w 40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6"/>
                  <a:gd name="T53" fmla="*/ 40 w 40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6">
                    <a:moveTo>
                      <a:pt x="40" y="46"/>
                    </a:moveTo>
                    <a:lnTo>
                      <a:pt x="37" y="44"/>
                    </a:lnTo>
                    <a:lnTo>
                      <a:pt x="31" y="38"/>
                    </a:lnTo>
                    <a:lnTo>
                      <a:pt x="23" y="32"/>
                    </a:lnTo>
                    <a:lnTo>
                      <a:pt x="15" y="26"/>
                    </a:lnTo>
                    <a:lnTo>
                      <a:pt x="8" y="19"/>
                    </a:lnTo>
                    <a:lnTo>
                      <a:pt x="2" y="12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7" y="0"/>
                    </a:lnTo>
                    <a:lnTo>
                      <a:pt x="11" y="4"/>
                    </a:lnTo>
                    <a:lnTo>
                      <a:pt x="17" y="9"/>
                    </a:lnTo>
                    <a:lnTo>
                      <a:pt x="23" y="16"/>
                    </a:lnTo>
                    <a:lnTo>
                      <a:pt x="27" y="26"/>
                    </a:lnTo>
                    <a:lnTo>
                      <a:pt x="33" y="34"/>
                    </a:lnTo>
                    <a:lnTo>
                      <a:pt x="37" y="42"/>
                    </a:lnTo>
                    <a:lnTo>
                      <a:pt x="4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87"/>
              <p:cNvSpPr>
                <a:spLocks/>
              </p:cNvSpPr>
              <p:nvPr/>
            </p:nvSpPr>
            <p:spPr bwMode="auto">
              <a:xfrm>
                <a:off x="1143" y="3442"/>
                <a:ext cx="5" cy="27"/>
              </a:xfrm>
              <a:custGeom>
                <a:avLst/>
                <a:gdLst>
                  <a:gd name="T0" fmla="*/ 1 w 10"/>
                  <a:gd name="T1" fmla="*/ 1 h 54"/>
                  <a:gd name="T2" fmla="*/ 1 w 10"/>
                  <a:gd name="T3" fmla="*/ 1 h 54"/>
                  <a:gd name="T4" fmla="*/ 1 w 10"/>
                  <a:gd name="T5" fmla="*/ 1 h 54"/>
                  <a:gd name="T6" fmla="*/ 1 w 10"/>
                  <a:gd name="T7" fmla="*/ 1 h 54"/>
                  <a:gd name="T8" fmla="*/ 1 w 10"/>
                  <a:gd name="T9" fmla="*/ 0 h 54"/>
                  <a:gd name="T10" fmla="*/ 0 w 10"/>
                  <a:gd name="T11" fmla="*/ 1 h 54"/>
                  <a:gd name="T12" fmla="*/ 1 w 10"/>
                  <a:gd name="T13" fmla="*/ 1 h 54"/>
                  <a:gd name="T14" fmla="*/ 1 w 10"/>
                  <a:gd name="T15" fmla="*/ 1 h 54"/>
                  <a:gd name="T16" fmla="*/ 1 w 10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54"/>
                  <a:gd name="T29" fmla="*/ 10 w 10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54">
                    <a:moveTo>
                      <a:pt x="7" y="54"/>
                    </a:moveTo>
                    <a:lnTo>
                      <a:pt x="8" y="44"/>
                    </a:lnTo>
                    <a:lnTo>
                      <a:pt x="10" y="25"/>
                    </a:lnTo>
                    <a:lnTo>
                      <a:pt x="10" y="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1" y="22"/>
                    </a:lnTo>
                    <a:lnTo>
                      <a:pt x="4" y="40"/>
                    </a:lnTo>
                    <a:lnTo>
                      <a:pt x="7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88"/>
              <p:cNvSpPr>
                <a:spLocks/>
              </p:cNvSpPr>
              <p:nvPr/>
            </p:nvSpPr>
            <p:spPr bwMode="auto">
              <a:xfrm>
                <a:off x="1147" y="3449"/>
                <a:ext cx="23" cy="25"/>
              </a:xfrm>
              <a:custGeom>
                <a:avLst/>
                <a:gdLst>
                  <a:gd name="T0" fmla="*/ 0 w 46"/>
                  <a:gd name="T1" fmla="*/ 1 h 50"/>
                  <a:gd name="T2" fmla="*/ 1 w 46"/>
                  <a:gd name="T3" fmla="*/ 1 h 50"/>
                  <a:gd name="T4" fmla="*/ 1 w 46"/>
                  <a:gd name="T5" fmla="*/ 1 h 50"/>
                  <a:gd name="T6" fmla="*/ 1 w 46"/>
                  <a:gd name="T7" fmla="*/ 1 h 50"/>
                  <a:gd name="T8" fmla="*/ 1 w 46"/>
                  <a:gd name="T9" fmla="*/ 1 h 50"/>
                  <a:gd name="T10" fmla="*/ 1 w 46"/>
                  <a:gd name="T11" fmla="*/ 1 h 50"/>
                  <a:gd name="T12" fmla="*/ 1 w 46"/>
                  <a:gd name="T13" fmla="*/ 1 h 50"/>
                  <a:gd name="T14" fmla="*/ 1 w 46"/>
                  <a:gd name="T15" fmla="*/ 0 h 50"/>
                  <a:gd name="T16" fmla="*/ 1 w 46"/>
                  <a:gd name="T17" fmla="*/ 1 h 50"/>
                  <a:gd name="T18" fmla="*/ 1 w 46"/>
                  <a:gd name="T19" fmla="*/ 1 h 50"/>
                  <a:gd name="T20" fmla="*/ 1 w 46"/>
                  <a:gd name="T21" fmla="*/ 1 h 50"/>
                  <a:gd name="T22" fmla="*/ 1 w 46"/>
                  <a:gd name="T23" fmla="*/ 1 h 50"/>
                  <a:gd name="T24" fmla="*/ 1 w 46"/>
                  <a:gd name="T25" fmla="*/ 1 h 50"/>
                  <a:gd name="T26" fmla="*/ 1 w 46"/>
                  <a:gd name="T27" fmla="*/ 1 h 50"/>
                  <a:gd name="T28" fmla="*/ 1 w 46"/>
                  <a:gd name="T29" fmla="*/ 1 h 50"/>
                  <a:gd name="T30" fmla="*/ 1 w 46"/>
                  <a:gd name="T31" fmla="*/ 1 h 50"/>
                  <a:gd name="T32" fmla="*/ 0 w 46"/>
                  <a:gd name="T33" fmla="*/ 1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0"/>
                  <a:gd name="T53" fmla="*/ 46 w 46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0">
                    <a:moveTo>
                      <a:pt x="0" y="50"/>
                    </a:moveTo>
                    <a:lnTo>
                      <a:pt x="5" y="44"/>
                    </a:lnTo>
                    <a:lnTo>
                      <a:pt x="10" y="35"/>
                    </a:lnTo>
                    <a:lnTo>
                      <a:pt x="17" y="26"/>
                    </a:lnTo>
                    <a:lnTo>
                      <a:pt x="24" y="17"/>
                    </a:lnTo>
                    <a:lnTo>
                      <a:pt x="31" y="9"/>
                    </a:lnTo>
                    <a:lnTo>
                      <a:pt x="38" y="3"/>
                    </a:lnTo>
                    <a:lnTo>
                      <a:pt x="43" y="0"/>
                    </a:lnTo>
                    <a:lnTo>
                      <a:pt x="46" y="1"/>
                    </a:lnTo>
                    <a:lnTo>
                      <a:pt x="46" y="6"/>
                    </a:lnTo>
                    <a:lnTo>
                      <a:pt x="43" y="11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20" y="33"/>
                    </a:lnTo>
                    <a:lnTo>
                      <a:pt x="12" y="40"/>
                    </a:lnTo>
                    <a:lnTo>
                      <a:pt x="5" y="46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89"/>
              <p:cNvSpPr>
                <a:spLocks/>
              </p:cNvSpPr>
              <p:nvPr/>
            </p:nvSpPr>
            <p:spPr bwMode="auto">
              <a:xfrm>
                <a:off x="1127" y="3606"/>
                <a:ext cx="34" cy="8"/>
              </a:xfrm>
              <a:custGeom>
                <a:avLst/>
                <a:gdLst>
                  <a:gd name="T0" fmla="*/ 0 w 67"/>
                  <a:gd name="T1" fmla="*/ 1 h 16"/>
                  <a:gd name="T2" fmla="*/ 1 w 67"/>
                  <a:gd name="T3" fmla="*/ 1 h 16"/>
                  <a:gd name="T4" fmla="*/ 1 w 67"/>
                  <a:gd name="T5" fmla="*/ 1 h 16"/>
                  <a:gd name="T6" fmla="*/ 1 w 67"/>
                  <a:gd name="T7" fmla="*/ 0 h 16"/>
                  <a:gd name="T8" fmla="*/ 1 w 67"/>
                  <a:gd name="T9" fmla="*/ 0 h 16"/>
                  <a:gd name="T10" fmla="*/ 1 w 67"/>
                  <a:gd name="T11" fmla="*/ 0 h 16"/>
                  <a:gd name="T12" fmla="*/ 1 w 67"/>
                  <a:gd name="T13" fmla="*/ 1 h 16"/>
                  <a:gd name="T14" fmla="*/ 1 w 67"/>
                  <a:gd name="T15" fmla="*/ 1 h 16"/>
                  <a:gd name="T16" fmla="*/ 1 w 67"/>
                  <a:gd name="T17" fmla="*/ 1 h 16"/>
                  <a:gd name="T18" fmla="*/ 1 w 67"/>
                  <a:gd name="T19" fmla="*/ 1 h 16"/>
                  <a:gd name="T20" fmla="*/ 1 w 67"/>
                  <a:gd name="T21" fmla="*/ 1 h 16"/>
                  <a:gd name="T22" fmla="*/ 1 w 67"/>
                  <a:gd name="T23" fmla="*/ 1 h 16"/>
                  <a:gd name="T24" fmla="*/ 1 w 67"/>
                  <a:gd name="T25" fmla="*/ 1 h 16"/>
                  <a:gd name="T26" fmla="*/ 1 w 67"/>
                  <a:gd name="T27" fmla="*/ 1 h 16"/>
                  <a:gd name="T28" fmla="*/ 1 w 67"/>
                  <a:gd name="T29" fmla="*/ 1 h 16"/>
                  <a:gd name="T30" fmla="*/ 1 w 67"/>
                  <a:gd name="T31" fmla="*/ 1 h 16"/>
                  <a:gd name="T32" fmla="*/ 0 w 67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16"/>
                  <a:gd name="T53" fmla="*/ 67 w 67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16">
                    <a:moveTo>
                      <a:pt x="0" y="2"/>
                    </a:moveTo>
                    <a:lnTo>
                      <a:pt x="8" y="1"/>
                    </a:lnTo>
                    <a:lnTo>
                      <a:pt x="17" y="1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59" y="2"/>
                    </a:lnTo>
                    <a:lnTo>
                      <a:pt x="65" y="6"/>
                    </a:lnTo>
                    <a:lnTo>
                      <a:pt x="67" y="11"/>
                    </a:lnTo>
                    <a:lnTo>
                      <a:pt x="65" y="15"/>
                    </a:lnTo>
                    <a:lnTo>
                      <a:pt x="59" y="16"/>
                    </a:lnTo>
                    <a:lnTo>
                      <a:pt x="51" y="15"/>
                    </a:lnTo>
                    <a:lnTo>
                      <a:pt x="40" y="13"/>
                    </a:lnTo>
                    <a:lnTo>
                      <a:pt x="29" y="11"/>
                    </a:lnTo>
                    <a:lnTo>
                      <a:pt x="18" y="7"/>
                    </a:lnTo>
                    <a:lnTo>
                      <a:pt x="8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90"/>
              <p:cNvSpPr>
                <a:spLocks/>
              </p:cNvSpPr>
              <p:nvPr/>
            </p:nvSpPr>
            <p:spPr bwMode="auto">
              <a:xfrm>
                <a:off x="1121" y="3613"/>
                <a:ext cx="32" cy="16"/>
              </a:xfrm>
              <a:custGeom>
                <a:avLst/>
                <a:gdLst>
                  <a:gd name="T0" fmla="*/ 0 w 65"/>
                  <a:gd name="T1" fmla="*/ 0 h 32"/>
                  <a:gd name="T2" fmla="*/ 0 w 65"/>
                  <a:gd name="T3" fmla="*/ 1 h 32"/>
                  <a:gd name="T4" fmla="*/ 0 w 65"/>
                  <a:gd name="T5" fmla="*/ 1 h 32"/>
                  <a:gd name="T6" fmla="*/ 0 w 65"/>
                  <a:gd name="T7" fmla="*/ 1 h 32"/>
                  <a:gd name="T8" fmla="*/ 0 w 65"/>
                  <a:gd name="T9" fmla="*/ 1 h 32"/>
                  <a:gd name="T10" fmla="*/ 0 w 65"/>
                  <a:gd name="T11" fmla="*/ 1 h 32"/>
                  <a:gd name="T12" fmla="*/ 0 w 65"/>
                  <a:gd name="T13" fmla="*/ 1 h 32"/>
                  <a:gd name="T14" fmla="*/ 0 w 65"/>
                  <a:gd name="T15" fmla="*/ 1 h 32"/>
                  <a:gd name="T16" fmla="*/ 0 w 65"/>
                  <a:gd name="T17" fmla="*/ 1 h 32"/>
                  <a:gd name="T18" fmla="*/ 0 w 65"/>
                  <a:gd name="T19" fmla="*/ 1 h 32"/>
                  <a:gd name="T20" fmla="*/ 0 w 65"/>
                  <a:gd name="T21" fmla="*/ 1 h 32"/>
                  <a:gd name="T22" fmla="*/ 0 w 65"/>
                  <a:gd name="T23" fmla="*/ 1 h 32"/>
                  <a:gd name="T24" fmla="*/ 0 w 65"/>
                  <a:gd name="T25" fmla="*/ 1 h 32"/>
                  <a:gd name="T26" fmla="*/ 0 w 65"/>
                  <a:gd name="T27" fmla="*/ 1 h 32"/>
                  <a:gd name="T28" fmla="*/ 0 w 65"/>
                  <a:gd name="T29" fmla="*/ 1 h 32"/>
                  <a:gd name="T30" fmla="*/ 0 w 65"/>
                  <a:gd name="T31" fmla="*/ 1 h 32"/>
                  <a:gd name="T32" fmla="*/ 0 w 65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32"/>
                  <a:gd name="T53" fmla="*/ 65 w 65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32">
                    <a:moveTo>
                      <a:pt x="0" y="0"/>
                    </a:moveTo>
                    <a:lnTo>
                      <a:pt x="7" y="1"/>
                    </a:lnTo>
                    <a:lnTo>
                      <a:pt x="16" y="2"/>
                    </a:lnTo>
                    <a:lnTo>
                      <a:pt x="27" y="6"/>
                    </a:lnTo>
                    <a:lnTo>
                      <a:pt x="37" y="9"/>
                    </a:lnTo>
                    <a:lnTo>
                      <a:pt x="48" y="14"/>
                    </a:lnTo>
                    <a:lnTo>
                      <a:pt x="57" y="18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3" y="32"/>
                    </a:lnTo>
                    <a:lnTo>
                      <a:pt x="56" y="31"/>
                    </a:lnTo>
                    <a:lnTo>
                      <a:pt x="46" y="28"/>
                    </a:lnTo>
                    <a:lnTo>
                      <a:pt x="36" y="22"/>
                    </a:lnTo>
                    <a:lnTo>
                      <a:pt x="25" y="16"/>
                    </a:lnTo>
                    <a:lnTo>
                      <a:pt x="14" y="9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1"/>
              <p:cNvSpPr>
                <a:spLocks/>
              </p:cNvSpPr>
              <p:nvPr/>
            </p:nvSpPr>
            <p:spPr bwMode="auto">
              <a:xfrm>
                <a:off x="1129" y="3592"/>
                <a:ext cx="32" cy="8"/>
              </a:xfrm>
              <a:custGeom>
                <a:avLst/>
                <a:gdLst>
                  <a:gd name="T0" fmla="*/ 0 w 65"/>
                  <a:gd name="T1" fmla="*/ 1 h 16"/>
                  <a:gd name="T2" fmla="*/ 0 w 65"/>
                  <a:gd name="T3" fmla="*/ 1 h 16"/>
                  <a:gd name="T4" fmla="*/ 0 w 65"/>
                  <a:gd name="T5" fmla="*/ 1 h 16"/>
                  <a:gd name="T6" fmla="*/ 0 w 65"/>
                  <a:gd name="T7" fmla="*/ 1 h 16"/>
                  <a:gd name="T8" fmla="*/ 0 w 65"/>
                  <a:gd name="T9" fmla="*/ 0 h 16"/>
                  <a:gd name="T10" fmla="*/ 0 w 65"/>
                  <a:gd name="T11" fmla="*/ 0 h 16"/>
                  <a:gd name="T12" fmla="*/ 0 w 65"/>
                  <a:gd name="T13" fmla="*/ 1 h 16"/>
                  <a:gd name="T14" fmla="*/ 0 w 65"/>
                  <a:gd name="T15" fmla="*/ 1 h 16"/>
                  <a:gd name="T16" fmla="*/ 0 w 65"/>
                  <a:gd name="T17" fmla="*/ 1 h 16"/>
                  <a:gd name="T18" fmla="*/ 0 w 65"/>
                  <a:gd name="T19" fmla="*/ 1 h 16"/>
                  <a:gd name="T20" fmla="*/ 0 w 65"/>
                  <a:gd name="T21" fmla="*/ 1 h 16"/>
                  <a:gd name="T22" fmla="*/ 0 w 65"/>
                  <a:gd name="T23" fmla="*/ 1 h 16"/>
                  <a:gd name="T24" fmla="*/ 0 w 65"/>
                  <a:gd name="T25" fmla="*/ 1 h 16"/>
                  <a:gd name="T26" fmla="*/ 0 w 65"/>
                  <a:gd name="T27" fmla="*/ 1 h 16"/>
                  <a:gd name="T28" fmla="*/ 0 w 65"/>
                  <a:gd name="T29" fmla="*/ 1 h 16"/>
                  <a:gd name="T30" fmla="*/ 0 w 65"/>
                  <a:gd name="T31" fmla="*/ 1 h 16"/>
                  <a:gd name="T32" fmla="*/ 0 w 65"/>
                  <a:gd name="T33" fmla="*/ 1 h 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16"/>
                  <a:gd name="T53" fmla="*/ 65 w 65"/>
                  <a:gd name="T54" fmla="*/ 16 h 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16">
                    <a:moveTo>
                      <a:pt x="0" y="8"/>
                    </a:moveTo>
                    <a:lnTo>
                      <a:pt x="4" y="5"/>
                    </a:lnTo>
                    <a:lnTo>
                      <a:pt x="11" y="2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3" y="0"/>
                    </a:lnTo>
                    <a:lnTo>
                      <a:pt x="52" y="2"/>
                    </a:lnTo>
                    <a:lnTo>
                      <a:pt x="60" y="5"/>
                    </a:lnTo>
                    <a:lnTo>
                      <a:pt x="65" y="10"/>
                    </a:lnTo>
                    <a:lnTo>
                      <a:pt x="65" y="15"/>
                    </a:lnTo>
                    <a:lnTo>
                      <a:pt x="60" y="16"/>
                    </a:lnTo>
                    <a:lnTo>
                      <a:pt x="52" y="16"/>
                    </a:lnTo>
                    <a:lnTo>
                      <a:pt x="42" y="13"/>
                    </a:lnTo>
                    <a:lnTo>
                      <a:pt x="30" y="12"/>
                    </a:lnTo>
                    <a:lnTo>
                      <a:pt x="19" y="10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92"/>
              <p:cNvSpPr>
                <a:spLocks/>
              </p:cNvSpPr>
              <p:nvPr/>
            </p:nvSpPr>
            <p:spPr bwMode="auto">
              <a:xfrm>
                <a:off x="1136" y="3580"/>
                <a:ext cx="34" cy="6"/>
              </a:xfrm>
              <a:custGeom>
                <a:avLst/>
                <a:gdLst>
                  <a:gd name="T0" fmla="*/ 0 w 68"/>
                  <a:gd name="T1" fmla="*/ 1 h 12"/>
                  <a:gd name="T2" fmla="*/ 1 w 68"/>
                  <a:gd name="T3" fmla="*/ 1 h 12"/>
                  <a:gd name="T4" fmla="*/ 1 w 68"/>
                  <a:gd name="T5" fmla="*/ 1 h 12"/>
                  <a:gd name="T6" fmla="*/ 1 w 68"/>
                  <a:gd name="T7" fmla="*/ 1 h 12"/>
                  <a:gd name="T8" fmla="*/ 1 w 68"/>
                  <a:gd name="T9" fmla="*/ 1 h 12"/>
                  <a:gd name="T10" fmla="*/ 1 w 68"/>
                  <a:gd name="T11" fmla="*/ 0 h 12"/>
                  <a:gd name="T12" fmla="*/ 1 w 68"/>
                  <a:gd name="T13" fmla="*/ 0 h 12"/>
                  <a:gd name="T14" fmla="*/ 1 w 68"/>
                  <a:gd name="T15" fmla="*/ 1 h 12"/>
                  <a:gd name="T16" fmla="*/ 1 w 68"/>
                  <a:gd name="T17" fmla="*/ 1 h 12"/>
                  <a:gd name="T18" fmla="*/ 1 w 68"/>
                  <a:gd name="T19" fmla="*/ 1 h 12"/>
                  <a:gd name="T20" fmla="*/ 1 w 68"/>
                  <a:gd name="T21" fmla="*/ 1 h 12"/>
                  <a:gd name="T22" fmla="*/ 1 w 68"/>
                  <a:gd name="T23" fmla="*/ 1 h 12"/>
                  <a:gd name="T24" fmla="*/ 1 w 68"/>
                  <a:gd name="T25" fmla="*/ 1 h 12"/>
                  <a:gd name="T26" fmla="*/ 1 w 68"/>
                  <a:gd name="T27" fmla="*/ 1 h 12"/>
                  <a:gd name="T28" fmla="*/ 1 w 68"/>
                  <a:gd name="T29" fmla="*/ 1 h 12"/>
                  <a:gd name="T30" fmla="*/ 1 w 68"/>
                  <a:gd name="T31" fmla="*/ 1 h 12"/>
                  <a:gd name="T32" fmla="*/ 0 w 68"/>
                  <a:gd name="T33" fmla="*/ 1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2"/>
                  <a:gd name="T53" fmla="*/ 68 w 68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2">
                    <a:moveTo>
                      <a:pt x="0" y="11"/>
                    </a:moveTo>
                    <a:lnTo>
                      <a:pt x="5" y="9"/>
                    </a:lnTo>
                    <a:lnTo>
                      <a:pt x="14" y="5"/>
                    </a:lnTo>
                    <a:lnTo>
                      <a:pt x="24" y="3"/>
                    </a:lnTo>
                    <a:lnTo>
                      <a:pt x="36" y="2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65" y="3"/>
                    </a:lnTo>
                    <a:lnTo>
                      <a:pt x="68" y="6"/>
                    </a:lnTo>
                    <a:lnTo>
                      <a:pt x="68" y="10"/>
                    </a:lnTo>
                    <a:lnTo>
                      <a:pt x="64" y="11"/>
                    </a:lnTo>
                    <a:lnTo>
                      <a:pt x="56" y="12"/>
                    </a:lnTo>
                    <a:lnTo>
                      <a:pt x="45" y="12"/>
                    </a:lnTo>
                    <a:lnTo>
                      <a:pt x="34" y="11"/>
                    </a:lnTo>
                    <a:lnTo>
                      <a:pt x="22" y="11"/>
                    </a:lnTo>
                    <a:lnTo>
                      <a:pt x="11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93"/>
              <p:cNvSpPr>
                <a:spLocks/>
              </p:cNvSpPr>
              <p:nvPr/>
            </p:nvSpPr>
            <p:spPr bwMode="auto">
              <a:xfrm>
                <a:off x="1142" y="3568"/>
                <a:ext cx="34" cy="6"/>
              </a:xfrm>
              <a:custGeom>
                <a:avLst/>
                <a:gdLst>
                  <a:gd name="T0" fmla="*/ 0 w 68"/>
                  <a:gd name="T1" fmla="*/ 0 h 13"/>
                  <a:gd name="T2" fmla="*/ 1 w 68"/>
                  <a:gd name="T3" fmla="*/ 0 h 13"/>
                  <a:gd name="T4" fmla="*/ 1 w 68"/>
                  <a:gd name="T5" fmla="*/ 0 h 13"/>
                  <a:gd name="T6" fmla="*/ 1 w 68"/>
                  <a:gd name="T7" fmla="*/ 0 h 13"/>
                  <a:gd name="T8" fmla="*/ 1 w 68"/>
                  <a:gd name="T9" fmla="*/ 0 h 13"/>
                  <a:gd name="T10" fmla="*/ 1 w 68"/>
                  <a:gd name="T11" fmla="*/ 0 h 13"/>
                  <a:gd name="T12" fmla="*/ 1 w 68"/>
                  <a:gd name="T13" fmla="*/ 0 h 13"/>
                  <a:gd name="T14" fmla="*/ 1 w 68"/>
                  <a:gd name="T15" fmla="*/ 0 h 13"/>
                  <a:gd name="T16" fmla="*/ 1 w 68"/>
                  <a:gd name="T17" fmla="*/ 0 h 13"/>
                  <a:gd name="T18" fmla="*/ 1 w 68"/>
                  <a:gd name="T19" fmla="*/ 0 h 13"/>
                  <a:gd name="T20" fmla="*/ 1 w 68"/>
                  <a:gd name="T21" fmla="*/ 0 h 13"/>
                  <a:gd name="T22" fmla="*/ 1 w 68"/>
                  <a:gd name="T23" fmla="*/ 0 h 13"/>
                  <a:gd name="T24" fmla="*/ 1 w 68"/>
                  <a:gd name="T25" fmla="*/ 0 h 13"/>
                  <a:gd name="T26" fmla="*/ 1 w 68"/>
                  <a:gd name="T27" fmla="*/ 0 h 13"/>
                  <a:gd name="T28" fmla="*/ 1 w 68"/>
                  <a:gd name="T29" fmla="*/ 0 h 13"/>
                  <a:gd name="T30" fmla="*/ 1 w 68"/>
                  <a:gd name="T31" fmla="*/ 0 h 13"/>
                  <a:gd name="T32" fmla="*/ 0 w 68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3"/>
                  <a:gd name="T53" fmla="*/ 68 w 68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3">
                    <a:moveTo>
                      <a:pt x="0" y="13"/>
                    </a:moveTo>
                    <a:lnTo>
                      <a:pt x="7" y="11"/>
                    </a:lnTo>
                    <a:lnTo>
                      <a:pt x="16" y="8"/>
                    </a:lnTo>
                    <a:lnTo>
                      <a:pt x="28" y="5"/>
                    </a:lnTo>
                    <a:lnTo>
                      <a:pt x="39" y="2"/>
                    </a:lnTo>
                    <a:lnTo>
                      <a:pt x="49" y="0"/>
                    </a:lnTo>
                    <a:lnTo>
                      <a:pt x="59" y="0"/>
                    </a:lnTo>
                    <a:lnTo>
                      <a:pt x="66" y="1"/>
                    </a:lnTo>
                    <a:lnTo>
                      <a:pt x="68" y="5"/>
                    </a:lnTo>
                    <a:lnTo>
                      <a:pt x="66" y="8"/>
                    </a:lnTo>
                    <a:lnTo>
                      <a:pt x="60" y="11"/>
                    </a:lnTo>
                    <a:lnTo>
                      <a:pt x="52" y="12"/>
                    </a:lnTo>
                    <a:lnTo>
                      <a:pt x="41" y="12"/>
                    </a:lnTo>
                    <a:lnTo>
                      <a:pt x="30" y="12"/>
                    </a:lnTo>
                    <a:lnTo>
                      <a:pt x="18" y="12"/>
                    </a:lnTo>
                    <a:lnTo>
                      <a:pt x="8" y="12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94"/>
              <p:cNvSpPr>
                <a:spLocks/>
              </p:cNvSpPr>
              <p:nvPr/>
            </p:nvSpPr>
            <p:spPr bwMode="auto">
              <a:xfrm>
                <a:off x="1145" y="3554"/>
                <a:ext cx="39" cy="8"/>
              </a:xfrm>
              <a:custGeom>
                <a:avLst/>
                <a:gdLst>
                  <a:gd name="T0" fmla="*/ 0 w 77"/>
                  <a:gd name="T1" fmla="*/ 0 h 17"/>
                  <a:gd name="T2" fmla="*/ 1 w 77"/>
                  <a:gd name="T3" fmla="*/ 0 h 17"/>
                  <a:gd name="T4" fmla="*/ 1 w 77"/>
                  <a:gd name="T5" fmla="*/ 0 h 17"/>
                  <a:gd name="T6" fmla="*/ 1 w 77"/>
                  <a:gd name="T7" fmla="*/ 0 h 17"/>
                  <a:gd name="T8" fmla="*/ 1 w 77"/>
                  <a:gd name="T9" fmla="*/ 0 h 17"/>
                  <a:gd name="T10" fmla="*/ 1 w 77"/>
                  <a:gd name="T11" fmla="*/ 0 h 17"/>
                  <a:gd name="T12" fmla="*/ 1 w 77"/>
                  <a:gd name="T13" fmla="*/ 0 h 17"/>
                  <a:gd name="T14" fmla="*/ 1 w 77"/>
                  <a:gd name="T15" fmla="*/ 0 h 17"/>
                  <a:gd name="T16" fmla="*/ 1 w 77"/>
                  <a:gd name="T17" fmla="*/ 0 h 17"/>
                  <a:gd name="T18" fmla="*/ 1 w 77"/>
                  <a:gd name="T19" fmla="*/ 0 h 17"/>
                  <a:gd name="T20" fmla="*/ 1 w 77"/>
                  <a:gd name="T21" fmla="*/ 0 h 17"/>
                  <a:gd name="T22" fmla="*/ 1 w 77"/>
                  <a:gd name="T23" fmla="*/ 0 h 17"/>
                  <a:gd name="T24" fmla="*/ 1 w 77"/>
                  <a:gd name="T25" fmla="*/ 0 h 17"/>
                  <a:gd name="T26" fmla="*/ 1 w 77"/>
                  <a:gd name="T27" fmla="*/ 0 h 17"/>
                  <a:gd name="T28" fmla="*/ 1 w 77"/>
                  <a:gd name="T29" fmla="*/ 0 h 17"/>
                  <a:gd name="T30" fmla="*/ 1 w 77"/>
                  <a:gd name="T31" fmla="*/ 0 h 17"/>
                  <a:gd name="T32" fmla="*/ 0 w 77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7"/>
                  <a:gd name="T53" fmla="*/ 77 w 7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7">
                    <a:moveTo>
                      <a:pt x="0" y="17"/>
                    </a:moveTo>
                    <a:lnTo>
                      <a:pt x="9" y="13"/>
                    </a:lnTo>
                    <a:lnTo>
                      <a:pt x="20" y="9"/>
                    </a:lnTo>
                    <a:lnTo>
                      <a:pt x="32" y="5"/>
                    </a:lnTo>
                    <a:lnTo>
                      <a:pt x="46" y="2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5" y="3"/>
                    </a:lnTo>
                    <a:lnTo>
                      <a:pt x="77" y="7"/>
                    </a:lnTo>
                    <a:lnTo>
                      <a:pt x="75" y="12"/>
                    </a:lnTo>
                    <a:lnTo>
                      <a:pt x="68" y="15"/>
                    </a:lnTo>
                    <a:lnTo>
                      <a:pt x="57" y="17"/>
                    </a:lnTo>
                    <a:lnTo>
                      <a:pt x="45" y="17"/>
                    </a:lnTo>
                    <a:lnTo>
                      <a:pt x="32" y="15"/>
                    </a:lnTo>
                    <a:lnTo>
                      <a:pt x="19" y="15"/>
                    </a:lnTo>
                    <a:lnTo>
                      <a:pt x="8" y="1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95"/>
              <p:cNvSpPr>
                <a:spLocks/>
              </p:cNvSpPr>
              <p:nvPr/>
            </p:nvSpPr>
            <p:spPr bwMode="auto">
              <a:xfrm>
                <a:off x="1148" y="3536"/>
                <a:ext cx="42" cy="12"/>
              </a:xfrm>
              <a:custGeom>
                <a:avLst/>
                <a:gdLst>
                  <a:gd name="T0" fmla="*/ 0 w 85"/>
                  <a:gd name="T1" fmla="*/ 1 h 24"/>
                  <a:gd name="T2" fmla="*/ 0 w 85"/>
                  <a:gd name="T3" fmla="*/ 1 h 24"/>
                  <a:gd name="T4" fmla="*/ 0 w 85"/>
                  <a:gd name="T5" fmla="*/ 1 h 24"/>
                  <a:gd name="T6" fmla="*/ 0 w 85"/>
                  <a:gd name="T7" fmla="*/ 1 h 24"/>
                  <a:gd name="T8" fmla="*/ 0 w 85"/>
                  <a:gd name="T9" fmla="*/ 1 h 24"/>
                  <a:gd name="T10" fmla="*/ 0 w 85"/>
                  <a:gd name="T11" fmla="*/ 1 h 24"/>
                  <a:gd name="T12" fmla="*/ 0 w 85"/>
                  <a:gd name="T13" fmla="*/ 0 h 24"/>
                  <a:gd name="T14" fmla="*/ 0 w 85"/>
                  <a:gd name="T15" fmla="*/ 0 h 24"/>
                  <a:gd name="T16" fmla="*/ 0 w 85"/>
                  <a:gd name="T17" fmla="*/ 1 h 24"/>
                  <a:gd name="T18" fmla="*/ 0 w 85"/>
                  <a:gd name="T19" fmla="*/ 1 h 24"/>
                  <a:gd name="T20" fmla="*/ 0 w 85"/>
                  <a:gd name="T21" fmla="*/ 1 h 24"/>
                  <a:gd name="T22" fmla="*/ 0 w 85"/>
                  <a:gd name="T23" fmla="*/ 1 h 24"/>
                  <a:gd name="T24" fmla="*/ 0 w 85"/>
                  <a:gd name="T25" fmla="*/ 1 h 24"/>
                  <a:gd name="T26" fmla="*/ 0 w 85"/>
                  <a:gd name="T27" fmla="*/ 1 h 24"/>
                  <a:gd name="T28" fmla="*/ 0 w 85"/>
                  <a:gd name="T29" fmla="*/ 1 h 24"/>
                  <a:gd name="T30" fmla="*/ 0 w 85"/>
                  <a:gd name="T31" fmla="*/ 1 h 24"/>
                  <a:gd name="T32" fmla="*/ 0 w 85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24"/>
                  <a:gd name="T53" fmla="*/ 85 w 85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24">
                    <a:moveTo>
                      <a:pt x="0" y="24"/>
                    </a:moveTo>
                    <a:lnTo>
                      <a:pt x="9" y="20"/>
                    </a:lnTo>
                    <a:lnTo>
                      <a:pt x="21" y="16"/>
                    </a:lnTo>
                    <a:lnTo>
                      <a:pt x="35" y="10"/>
                    </a:lnTo>
                    <a:lnTo>
                      <a:pt x="50" y="6"/>
                    </a:lnTo>
                    <a:lnTo>
                      <a:pt x="64" y="2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85" y="4"/>
                    </a:lnTo>
                    <a:lnTo>
                      <a:pt x="80" y="10"/>
                    </a:lnTo>
                    <a:lnTo>
                      <a:pt x="72" y="15"/>
                    </a:lnTo>
                    <a:lnTo>
                      <a:pt x="59" y="17"/>
                    </a:lnTo>
                    <a:lnTo>
                      <a:pt x="45" y="19"/>
                    </a:lnTo>
                    <a:lnTo>
                      <a:pt x="30" y="20"/>
                    </a:lnTo>
                    <a:lnTo>
                      <a:pt x="18" y="22"/>
                    </a:lnTo>
                    <a:lnTo>
                      <a:pt x="7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96"/>
              <p:cNvSpPr>
                <a:spLocks/>
              </p:cNvSpPr>
              <p:nvPr/>
            </p:nvSpPr>
            <p:spPr bwMode="auto">
              <a:xfrm>
                <a:off x="1149" y="3521"/>
                <a:ext cx="46" cy="17"/>
              </a:xfrm>
              <a:custGeom>
                <a:avLst/>
                <a:gdLst>
                  <a:gd name="T0" fmla="*/ 0 w 92"/>
                  <a:gd name="T1" fmla="*/ 1 h 33"/>
                  <a:gd name="T2" fmla="*/ 1 w 92"/>
                  <a:gd name="T3" fmla="*/ 1 h 33"/>
                  <a:gd name="T4" fmla="*/ 1 w 92"/>
                  <a:gd name="T5" fmla="*/ 1 h 33"/>
                  <a:gd name="T6" fmla="*/ 1 w 92"/>
                  <a:gd name="T7" fmla="*/ 1 h 33"/>
                  <a:gd name="T8" fmla="*/ 1 w 92"/>
                  <a:gd name="T9" fmla="*/ 1 h 33"/>
                  <a:gd name="T10" fmla="*/ 1 w 92"/>
                  <a:gd name="T11" fmla="*/ 1 h 33"/>
                  <a:gd name="T12" fmla="*/ 1 w 92"/>
                  <a:gd name="T13" fmla="*/ 0 h 33"/>
                  <a:gd name="T14" fmla="*/ 1 w 92"/>
                  <a:gd name="T15" fmla="*/ 1 h 33"/>
                  <a:gd name="T16" fmla="*/ 1 w 92"/>
                  <a:gd name="T17" fmla="*/ 1 h 33"/>
                  <a:gd name="T18" fmla="*/ 1 w 92"/>
                  <a:gd name="T19" fmla="*/ 1 h 33"/>
                  <a:gd name="T20" fmla="*/ 1 w 92"/>
                  <a:gd name="T21" fmla="*/ 1 h 33"/>
                  <a:gd name="T22" fmla="*/ 1 w 92"/>
                  <a:gd name="T23" fmla="*/ 1 h 33"/>
                  <a:gd name="T24" fmla="*/ 1 w 92"/>
                  <a:gd name="T25" fmla="*/ 1 h 33"/>
                  <a:gd name="T26" fmla="*/ 1 w 92"/>
                  <a:gd name="T27" fmla="*/ 1 h 33"/>
                  <a:gd name="T28" fmla="*/ 1 w 92"/>
                  <a:gd name="T29" fmla="*/ 1 h 33"/>
                  <a:gd name="T30" fmla="*/ 1 w 92"/>
                  <a:gd name="T31" fmla="*/ 1 h 33"/>
                  <a:gd name="T32" fmla="*/ 0 w 92"/>
                  <a:gd name="T33" fmla="*/ 1 h 3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2"/>
                  <a:gd name="T52" fmla="*/ 0 h 33"/>
                  <a:gd name="T53" fmla="*/ 92 w 92"/>
                  <a:gd name="T54" fmla="*/ 33 h 3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2" h="33">
                    <a:moveTo>
                      <a:pt x="0" y="33"/>
                    </a:moveTo>
                    <a:lnTo>
                      <a:pt x="8" y="25"/>
                    </a:lnTo>
                    <a:lnTo>
                      <a:pt x="20" y="18"/>
                    </a:lnTo>
                    <a:lnTo>
                      <a:pt x="35" y="11"/>
                    </a:lnTo>
                    <a:lnTo>
                      <a:pt x="51" y="6"/>
                    </a:lnTo>
                    <a:lnTo>
                      <a:pt x="66" y="1"/>
                    </a:lnTo>
                    <a:lnTo>
                      <a:pt x="79" y="0"/>
                    </a:lnTo>
                    <a:lnTo>
                      <a:pt x="88" y="2"/>
                    </a:lnTo>
                    <a:lnTo>
                      <a:pt x="92" y="7"/>
                    </a:lnTo>
                    <a:lnTo>
                      <a:pt x="89" y="12"/>
                    </a:lnTo>
                    <a:lnTo>
                      <a:pt x="80" y="18"/>
                    </a:lnTo>
                    <a:lnTo>
                      <a:pt x="69" y="22"/>
                    </a:lnTo>
                    <a:lnTo>
                      <a:pt x="54" y="25"/>
                    </a:lnTo>
                    <a:lnTo>
                      <a:pt x="38" y="29"/>
                    </a:lnTo>
                    <a:lnTo>
                      <a:pt x="23" y="31"/>
                    </a:lnTo>
                    <a:lnTo>
                      <a:pt x="10" y="32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97"/>
              <p:cNvSpPr>
                <a:spLocks/>
              </p:cNvSpPr>
              <p:nvPr/>
            </p:nvSpPr>
            <p:spPr bwMode="auto">
              <a:xfrm>
                <a:off x="1149" y="3493"/>
                <a:ext cx="42" cy="27"/>
              </a:xfrm>
              <a:custGeom>
                <a:avLst/>
                <a:gdLst>
                  <a:gd name="T0" fmla="*/ 0 w 85"/>
                  <a:gd name="T1" fmla="*/ 0 h 55"/>
                  <a:gd name="T2" fmla="*/ 0 w 85"/>
                  <a:gd name="T3" fmla="*/ 0 h 55"/>
                  <a:gd name="T4" fmla="*/ 0 w 85"/>
                  <a:gd name="T5" fmla="*/ 0 h 55"/>
                  <a:gd name="T6" fmla="*/ 0 w 85"/>
                  <a:gd name="T7" fmla="*/ 0 h 55"/>
                  <a:gd name="T8" fmla="*/ 0 w 85"/>
                  <a:gd name="T9" fmla="*/ 0 h 55"/>
                  <a:gd name="T10" fmla="*/ 0 w 85"/>
                  <a:gd name="T11" fmla="*/ 0 h 55"/>
                  <a:gd name="T12" fmla="*/ 0 w 85"/>
                  <a:gd name="T13" fmla="*/ 0 h 55"/>
                  <a:gd name="T14" fmla="*/ 0 w 85"/>
                  <a:gd name="T15" fmla="*/ 0 h 55"/>
                  <a:gd name="T16" fmla="*/ 0 w 85"/>
                  <a:gd name="T17" fmla="*/ 0 h 55"/>
                  <a:gd name="T18" fmla="*/ 0 w 85"/>
                  <a:gd name="T19" fmla="*/ 0 h 55"/>
                  <a:gd name="T20" fmla="*/ 0 w 85"/>
                  <a:gd name="T21" fmla="*/ 0 h 55"/>
                  <a:gd name="T22" fmla="*/ 0 w 85"/>
                  <a:gd name="T23" fmla="*/ 0 h 55"/>
                  <a:gd name="T24" fmla="*/ 0 w 85"/>
                  <a:gd name="T25" fmla="*/ 0 h 55"/>
                  <a:gd name="T26" fmla="*/ 0 w 85"/>
                  <a:gd name="T27" fmla="*/ 0 h 55"/>
                  <a:gd name="T28" fmla="*/ 0 w 85"/>
                  <a:gd name="T29" fmla="*/ 0 h 55"/>
                  <a:gd name="T30" fmla="*/ 0 w 85"/>
                  <a:gd name="T31" fmla="*/ 0 h 55"/>
                  <a:gd name="T32" fmla="*/ 0 w 85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55"/>
                  <a:gd name="T53" fmla="*/ 85 w 85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55">
                    <a:moveTo>
                      <a:pt x="0" y="55"/>
                    </a:moveTo>
                    <a:lnTo>
                      <a:pt x="8" y="47"/>
                    </a:lnTo>
                    <a:lnTo>
                      <a:pt x="18" y="36"/>
                    </a:lnTo>
                    <a:lnTo>
                      <a:pt x="32" y="26"/>
                    </a:lnTo>
                    <a:lnTo>
                      <a:pt x="46" y="17"/>
                    </a:lnTo>
                    <a:lnTo>
                      <a:pt x="60" y="9"/>
                    </a:lnTo>
                    <a:lnTo>
                      <a:pt x="71" y="3"/>
                    </a:lnTo>
                    <a:lnTo>
                      <a:pt x="80" y="0"/>
                    </a:lnTo>
                    <a:lnTo>
                      <a:pt x="85" y="3"/>
                    </a:lnTo>
                    <a:lnTo>
                      <a:pt x="85" y="9"/>
                    </a:lnTo>
                    <a:lnTo>
                      <a:pt x="78" y="15"/>
                    </a:lnTo>
                    <a:lnTo>
                      <a:pt x="69" y="24"/>
                    </a:lnTo>
                    <a:lnTo>
                      <a:pt x="55" y="32"/>
                    </a:lnTo>
                    <a:lnTo>
                      <a:pt x="41" y="40"/>
                    </a:lnTo>
                    <a:lnTo>
                      <a:pt x="26" y="47"/>
                    </a:lnTo>
                    <a:lnTo>
                      <a:pt x="11" y="52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98"/>
              <p:cNvSpPr>
                <a:spLocks/>
              </p:cNvSpPr>
              <p:nvPr/>
            </p:nvSpPr>
            <p:spPr bwMode="auto">
              <a:xfrm>
                <a:off x="1149" y="3470"/>
                <a:ext cx="36" cy="34"/>
              </a:xfrm>
              <a:custGeom>
                <a:avLst/>
                <a:gdLst>
                  <a:gd name="T0" fmla="*/ 0 w 72"/>
                  <a:gd name="T1" fmla="*/ 0 h 69"/>
                  <a:gd name="T2" fmla="*/ 1 w 72"/>
                  <a:gd name="T3" fmla="*/ 0 h 69"/>
                  <a:gd name="T4" fmla="*/ 1 w 72"/>
                  <a:gd name="T5" fmla="*/ 0 h 69"/>
                  <a:gd name="T6" fmla="*/ 1 w 72"/>
                  <a:gd name="T7" fmla="*/ 0 h 69"/>
                  <a:gd name="T8" fmla="*/ 1 w 72"/>
                  <a:gd name="T9" fmla="*/ 0 h 69"/>
                  <a:gd name="T10" fmla="*/ 1 w 72"/>
                  <a:gd name="T11" fmla="*/ 0 h 69"/>
                  <a:gd name="T12" fmla="*/ 1 w 72"/>
                  <a:gd name="T13" fmla="*/ 0 h 69"/>
                  <a:gd name="T14" fmla="*/ 1 w 72"/>
                  <a:gd name="T15" fmla="*/ 0 h 69"/>
                  <a:gd name="T16" fmla="*/ 1 w 72"/>
                  <a:gd name="T17" fmla="*/ 0 h 69"/>
                  <a:gd name="T18" fmla="*/ 1 w 72"/>
                  <a:gd name="T19" fmla="*/ 0 h 69"/>
                  <a:gd name="T20" fmla="*/ 1 w 72"/>
                  <a:gd name="T21" fmla="*/ 0 h 69"/>
                  <a:gd name="T22" fmla="*/ 1 w 72"/>
                  <a:gd name="T23" fmla="*/ 0 h 69"/>
                  <a:gd name="T24" fmla="*/ 1 w 72"/>
                  <a:gd name="T25" fmla="*/ 0 h 69"/>
                  <a:gd name="T26" fmla="*/ 1 w 72"/>
                  <a:gd name="T27" fmla="*/ 0 h 69"/>
                  <a:gd name="T28" fmla="*/ 1 w 72"/>
                  <a:gd name="T29" fmla="*/ 0 h 69"/>
                  <a:gd name="T30" fmla="*/ 1 w 72"/>
                  <a:gd name="T31" fmla="*/ 0 h 69"/>
                  <a:gd name="T32" fmla="*/ 0 w 72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69"/>
                  <a:gd name="T53" fmla="*/ 72 w 72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69">
                    <a:moveTo>
                      <a:pt x="0" y="69"/>
                    </a:moveTo>
                    <a:lnTo>
                      <a:pt x="5" y="61"/>
                    </a:lnTo>
                    <a:lnTo>
                      <a:pt x="15" y="50"/>
                    </a:lnTo>
                    <a:lnTo>
                      <a:pt x="25" y="37"/>
                    </a:lnTo>
                    <a:lnTo>
                      <a:pt x="36" y="24"/>
                    </a:lnTo>
                    <a:lnTo>
                      <a:pt x="48" y="13"/>
                    </a:lnTo>
                    <a:lnTo>
                      <a:pt x="58" y="4"/>
                    </a:lnTo>
                    <a:lnTo>
                      <a:pt x="68" y="0"/>
                    </a:lnTo>
                    <a:lnTo>
                      <a:pt x="72" y="1"/>
                    </a:lnTo>
                    <a:lnTo>
                      <a:pt x="72" y="8"/>
                    </a:lnTo>
                    <a:lnTo>
                      <a:pt x="66" y="18"/>
                    </a:lnTo>
                    <a:lnTo>
                      <a:pt x="56" y="29"/>
                    </a:lnTo>
                    <a:lnTo>
                      <a:pt x="45" y="41"/>
                    </a:lnTo>
                    <a:lnTo>
                      <a:pt x="31" y="52"/>
                    </a:lnTo>
                    <a:lnTo>
                      <a:pt x="18" y="61"/>
                    </a:lnTo>
                    <a:lnTo>
                      <a:pt x="7" y="6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99"/>
              <p:cNvSpPr>
                <a:spLocks/>
              </p:cNvSpPr>
              <p:nvPr/>
            </p:nvSpPr>
            <p:spPr bwMode="auto">
              <a:xfrm>
                <a:off x="1148" y="3458"/>
                <a:ext cx="33" cy="31"/>
              </a:xfrm>
              <a:custGeom>
                <a:avLst/>
                <a:gdLst>
                  <a:gd name="T0" fmla="*/ 0 w 67"/>
                  <a:gd name="T1" fmla="*/ 1 h 62"/>
                  <a:gd name="T2" fmla="*/ 0 w 67"/>
                  <a:gd name="T3" fmla="*/ 1 h 62"/>
                  <a:gd name="T4" fmla="*/ 0 w 67"/>
                  <a:gd name="T5" fmla="*/ 1 h 62"/>
                  <a:gd name="T6" fmla="*/ 0 w 67"/>
                  <a:gd name="T7" fmla="*/ 1 h 62"/>
                  <a:gd name="T8" fmla="*/ 0 w 67"/>
                  <a:gd name="T9" fmla="*/ 1 h 62"/>
                  <a:gd name="T10" fmla="*/ 0 w 67"/>
                  <a:gd name="T11" fmla="*/ 1 h 62"/>
                  <a:gd name="T12" fmla="*/ 0 w 67"/>
                  <a:gd name="T13" fmla="*/ 1 h 62"/>
                  <a:gd name="T14" fmla="*/ 0 w 67"/>
                  <a:gd name="T15" fmla="*/ 1 h 62"/>
                  <a:gd name="T16" fmla="*/ 0 w 67"/>
                  <a:gd name="T17" fmla="*/ 1 h 62"/>
                  <a:gd name="T18" fmla="*/ 0 w 67"/>
                  <a:gd name="T19" fmla="*/ 1 h 62"/>
                  <a:gd name="T20" fmla="*/ 0 w 67"/>
                  <a:gd name="T21" fmla="*/ 1 h 62"/>
                  <a:gd name="T22" fmla="*/ 0 w 67"/>
                  <a:gd name="T23" fmla="*/ 1 h 62"/>
                  <a:gd name="T24" fmla="*/ 0 w 67"/>
                  <a:gd name="T25" fmla="*/ 1 h 62"/>
                  <a:gd name="T26" fmla="*/ 0 w 67"/>
                  <a:gd name="T27" fmla="*/ 1 h 62"/>
                  <a:gd name="T28" fmla="*/ 0 w 67"/>
                  <a:gd name="T29" fmla="*/ 1 h 62"/>
                  <a:gd name="T30" fmla="*/ 0 w 67"/>
                  <a:gd name="T31" fmla="*/ 0 h 62"/>
                  <a:gd name="T32" fmla="*/ 0 w 67"/>
                  <a:gd name="T33" fmla="*/ 1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62"/>
                  <a:gd name="T53" fmla="*/ 67 w 67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62">
                    <a:moveTo>
                      <a:pt x="67" y="4"/>
                    </a:moveTo>
                    <a:lnTo>
                      <a:pt x="66" y="7"/>
                    </a:lnTo>
                    <a:lnTo>
                      <a:pt x="59" y="13"/>
                    </a:lnTo>
                    <a:lnTo>
                      <a:pt x="50" y="20"/>
                    </a:lnTo>
                    <a:lnTo>
                      <a:pt x="39" y="28"/>
                    </a:lnTo>
                    <a:lnTo>
                      <a:pt x="28" y="37"/>
                    </a:lnTo>
                    <a:lnTo>
                      <a:pt x="16" y="46"/>
                    </a:lnTo>
                    <a:lnTo>
                      <a:pt x="7" y="54"/>
                    </a:lnTo>
                    <a:lnTo>
                      <a:pt x="0" y="62"/>
                    </a:lnTo>
                    <a:lnTo>
                      <a:pt x="5" y="51"/>
                    </a:lnTo>
                    <a:lnTo>
                      <a:pt x="12" y="39"/>
                    </a:lnTo>
                    <a:lnTo>
                      <a:pt x="21" y="27"/>
                    </a:lnTo>
                    <a:lnTo>
                      <a:pt x="31" y="15"/>
                    </a:lnTo>
                    <a:lnTo>
                      <a:pt x="43" y="7"/>
                    </a:lnTo>
                    <a:lnTo>
                      <a:pt x="52" y="1"/>
                    </a:lnTo>
                    <a:lnTo>
                      <a:pt x="61" y="0"/>
                    </a:lnTo>
                    <a:lnTo>
                      <a:pt x="67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00"/>
              <p:cNvSpPr>
                <a:spLocks/>
              </p:cNvSpPr>
              <p:nvPr/>
            </p:nvSpPr>
            <p:spPr bwMode="auto">
              <a:xfrm>
                <a:off x="1080" y="3299"/>
                <a:ext cx="39" cy="155"/>
              </a:xfrm>
              <a:custGeom>
                <a:avLst/>
                <a:gdLst>
                  <a:gd name="T0" fmla="*/ 0 w 80"/>
                  <a:gd name="T1" fmla="*/ 0 h 311"/>
                  <a:gd name="T2" fmla="*/ 0 w 80"/>
                  <a:gd name="T3" fmla="*/ 0 h 311"/>
                  <a:gd name="T4" fmla="*/ 0 w 80"/>
                  <a:gd name="T5" fmla="*/ 0 h 311"/>
                  <a:gd name="T6" fmla="*/ 0 w 80"/>
                  <a:gd name="T7" fmla="*/ 0 h 311"/>
                  <a:gd name="T8" fmla="*/ 0 w 80"/>
                  <a:gd name="T9" fmla="*/ 0 h 311"/>
                  <a:gd name="T10" fmla="*/ 0 w 80"/>
                  <a:gd name="T11" fmla="*/ 0 h 311"/>
                  <a:gd name="T12" fmla="*/ 0 w 80"/>
                  <a:gd name="T13" fmla="*/ 0 h 311"/>
                  <a:gd name="T14" fmla="*/ 0 w 80"/>
                  <a:gd name="T15" fmla="*/ 0 h 311"/>
                  <a:gd name="T16" fmla="*/ 0 w 80"/>
                  <a:gd name="T17" fmla="*/ 0 h 311"/>
                  <a:gd name="T18" fmla="*/ 0 w 80"/>
                  <a:gd name="T19" fmla="*/ 0 h 311"/>
                  <a:gd name="T20" fmla="*/ 0 w 80"/>
                  <a:gd name="T21" fmla="*/ 0 h 311"/>
                  <a:gd name="T22" fmla="*/ 0 w 80"/>
                  <a:gd name="T23" fmla="*/ 0 h 311"/>
                  <a:gd name="T24" fmla="*/ 0 w 80"/>
                  <a:gd name="T25" fmla="*/ 0 h 311"/>
                  <a:gd name="T26" fmla="*/ 0 w 80"/>
                  <a:gd name="T27" fmla="*/ 0 h 311"/>
                  <a:gd name="T28" fmla="*/ 0 w 80"/>
                  <a:gd name="T29" fmla="*/ 0 h 311"/>
                  <a:gd name="T30" fmla="*/ 0 w 80"/>
                  <a:gd name="T31" fmla="*/ 0 h 311"/>
                  <a:gd name="T32" fmla="*/ 0 w 80"/>
                  <a:gd name="T33" fmla="*/ 0 h 311"/>
                  <a:gd name="T34" fmla="*/ 0 w 80"/>
                  <a:gd name="T35" fmla="*/ 0 h 311"/>
                  <a:gd name="T36" fmla="*/ 0 w 80"/>
                  <a:gd name="T37" fmla="*/ 0 h 311"/>
                  <a:gd name="T38" fmla="*/ 0 w 80"/>
                  <a:gd name="T39" fmla="*/ 0 h 311"/>
                  <a:gd name="T40" fmla="*/ 0 w 80"/>
                  <a:gd name="T41" fmla="*/ 0 h 31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0"/>
                  <a:gd name="T64" fmla="*/ 0 h 311"/>
                  <a:gd name="T65" fmla="*/ 80 w 80"/>
                  <a:gd name="T66" fmla="*/ 311 h 31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0" h="311">
                    <a:moveTo>
                      <a:pt x="8" y="311"/>
                    </a:moveTo>
                    <a:lnTo>
                      <a:pt x="5" y="311"/>
                    </a:lnTo>
                    <a:lnTo>
                      <a:pt x="3" y="309"/>
                    </a:lnTo>
                    <a:lnTo>
                      <a:pt x="1" y="307"/>
                    </a:lnTo>
                    <a:lnTo>
                      <a:pt x="0" y="303"/>
                    </a:lnTo>
                    <a:lnTo>
                      <a:pt x="33" y="265"/>
                    </a:lnTo>
                    <a:lnTo>
                      <a:pt x="52" y="225"/>
                    </a:lnTo>
                    <a:lnTo>
                      <a:pt x="64" y="183"/>
                    </a:lnTo>
                    <a:lnTo>
                      <a:pt x="67" y="142"/>
                    </a:lnTo>
                    <a:lnTo>
                      <a:pt x="65" y="101"/>
                    </a:lnTo>
                    <a:lnTo>
                      <a:pt x="59" y="63"/>
                    </a:lnTo>
                    <a:lnTo>
                      <a:pt x="52" y="29"/>
                    </a:lnTo>
                    <a:lnTo>
                      <a:pt x="45" y="0"/>
                    </a:lnTo>
                    <a:lnTo>
                      <a:pt x="61" y="20"/>
                    </a:lnTo>
                    <a:lnTo>
                      <a:pt x="73" y="53"/>
                    </a:lnTo>
                    <a:lnTo>
                      <a:pt x="80" y="97"/>
                    </a:lnTo>
                    <a:lnTo>
                      <a:pt x="80" y="146"/>
                    </a:lnTo>
                    <a:lnTo>
                      <a:pt x="74" y="196"/>
                    </a:lnTo>
                    <a:lnTo>
                      <a:pt x="60" y="243"/>
                    </a:lnTo>
                    <a:lnTo>
                      <a:pt x="38" y="283"/>
                    </a:lnTo>
                    <a:lnTo>
                      <a:pt x="8" y="3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01"/>
              <p:cNvSpPr>
                <a:spLocks/>
              </p:cNvSpPr>
              <p:nvPr/>
            </p:nvSpPr>
            <p:spPr bwMode="auto">
              <a:xfrm>
                <a:off x="1079" y="3300"/>
                <a:ext cx="33" cy="20"/>
              </a:xfrm>
              <a:custGeom>
                <a:avLst/>
                <a:gdLst>
                  <a:gd name="T0" fmla="*/ 0 w 67"/>
                  <a:gd name="T1" fmla="*/ 0 h 41"/>
                  <a:gd name="T2" fmla="*/ 0 w 67"/>
                  <a:gd name="T3" fmla="*/ 0 h 41"/>
                  <a:gd name="T4" fmla="*/ 0 w 67"/>
                  <a:gd name="T5" fmla="*/ 0 h 41"/>
                  <a:gd name="T6" fmla="*/ 0 w 67"/>
                  <a:gd name="T7" fmla="*/ 0 h 41"/>
                  <a:gd name="T8" fmla="*/ 0 w 67"/>
                  <a:gd name="T9" fmla="*/ 0 h 41"/>
                  <a:gd name="T10" fmla="*/ 0 w 67"/>
                  <a:gd name="T11" fmla="*/ 0 h 41"/>
                  <a:gd name="T12" fmla="*/ 0 w 67"/>
                  <a:gd name="T13" fmla="*/ 0 h 41"/>
                  <a:gd name="T14" fmla="*/ 0 w 67"/>
                  <a:gd name="T15" fmla="*/ 0 h 41"/>
                  <a:gd name="T16" fmla="*/ 0 w 67"/>
                  <a:gd name="T17" fmla="*/ 0 h 41"/>
                  <a:gd name="T18" fmla="*/ 0 w 67"/>
                  <a:gd name="T19" fmla="*/ 0 h 41"/>
                  <a:gd name="T20" fmla="*/ 0 w 67"/>
                  <a:gd name="T21" fmla="*/ 0 h 41"/>
                  <a:gd name="T22" fmla="*/ 0 w 67"/>
                  <a:gd name="T23" fmla="*/ 0 h 41"/>
                  <a:gd name="T24" fmla="*/ 0 w 67"/>
                  <a:gd name="T25" fmla="*/ 0 h 41"/>
                  <a:gd name="T26" fmla="*/ 0 w 67"/>
                  <a:gd name="T27" fmla="*/ 0 h 41"/>
                  <a:gd name="T28" fmla="*/ 0 w 67"/>
                  <a:gd name="T29" fmla="*/ 0 h 41"/>
                  <a:gd name="T30" fmla="*/ 0 w 67"/>
                  <a:gd name="T31" fmla="*/ 0 h 41"/>
                  <a:gd name="T32" fmla="*/ 0 w 67"/>
                  <a:gd name="T33" fmla="*/ 0 h 4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41"/>
                  <a:gd name="T53" fmla="*/ 67 w 67"/>
                  <a:gd name="T54" fmla="*/ 41 h 4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41">
                    <a:moveTo>
                      <a:pt x="67" y="41"/>
                    </a:moveTo>
                    <a:lnTo>
                      <a:pt x="60" y="33"/>
                    </a:lnTo>
                    <a:lnTo>
                      <a:pt x="51" y="25"/>
                    </a:lnTo>
                    <a:lnTo>
                      <a:pt x="40" y="18"/>
                    </a:lnTo>
                    <a:lnTo>
                      <a:pt x="30" y="11"/>
                    </a:lnTo>
                    <a:lnTo>
                      <a:pt x="20" y="5"/>
                    </a:lnTo>
                    <a:lnTo>
                      <a:pt x="10" y="2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6" y="10"/>
                    </a:lnTo>
                    <a:lnTo>
                      <a:pt x="14" y="13"/>
                    </a:lnTo>
                    <a:lnTo>
                      <a:pt x="23" y="18"/>
                    </a:lnTo>
                    <a:lnTo>
                      <a:pt x="35" y="22"/>
                    </a:lnTo>
                    <a:lnTo>
                      <a:pt x="46" y="28"/>
                    </a:lnTo>
                    <a:lnTo>
                      <a:pt x="58" y="34"/>
                    </a:lnTo>
                    <a:lnTo>
                      <a:pt x="67" y="4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02"/>
              <p:cNvSpPr>
                <a:spLocks/>
              </p:cNvSpPr>
              <p:nvPr/>
            </p:nvSpPr>
            <p:spPr bwMode="auto">
              <a:xfrm>
                <a:off x="1078" y="3311"/>
                <a:ext cx="37" cy="23"/>
              </a:xfrm>
              <a:custGeom>
                <a:avLst/>
                <a:gdLst>
                  <a:gd name="T0" fmla="*/ 0 w 74"/>
                  <a:gd name="T1" fmla="*/ 1 h 46"/>
                  <a:gd name="T2" fmla="*/ 1 w 74"/>
                  <a:gd name="T3" fmla="*/ 0 h 46"/>
                  <a:gd name="T4" fmla="*/ 1 w 74"/>
                  <a:gd name="T5" fmla="*/ 1 h 46"/>
                  <a:gd name="T6" fmla="*/ 1 w 74"/>
                  <a:gd name="T7" fmla="*/ 1 h 46"/>
                  <a:gd name="T8" fmla="*/ 1 w 74"/>
                  <a:gd name="T9" fmla="*/ 1 h 46"/>
                  <a:gd name="T10" fmla="*/ 1 w 74"/>
                  <a:gd name="T11" fmla="*/ 1 h 46"/>
                  <a:gd name="T12" fmla="*/ 1 w 74"/>
                  <a:gd name="T13" fmla="*/ 1 h 46"/>
                  <a:gd name="T14" fmla="*/ 1 w 74"/>
                  <a:gd name="T15" fmla="*/ 1 h 46"/>
                  <a:gd name="T16" fmla="*/ 1 w 74"/>
                  <a:gd name="T17" fmla="*/ 1 h 46"/>
                  <a:gd name="T18" fmla="*/ 1 w 74"/>
                  <a:gd name="T19" fmla="*/ 1 h 46"/>
                  <a:gd name="T20" fmla="*/ 1 w 74"/>
                  <a:gd name="T21" fmla="*/ 1 h 46"/>
                  <a:gd name="T22" fmla="*/ 1 w 74"/>
                  <a:gd name="T23" fmla="*/ 1 h 46"/>
                  <a:gd name="T24" fmla="*/ 1 w 74"/>
                  <a:gd name="T25" fmla="*/ 1 h 46"/>
                  <a:gd name="T26" fmla="*/ 1 w 74"/>
                  <a:gd name="T27" fmla="*/ 1 h 46"/>
                  <a:gd name="T28" fmla="*/ 1 w 74"/>
                  <a:gd name="T29" fmla="*/ 1 h 46"/>
                  <a:gd name="T30" fmla="*/ 1 w 74"/>
                  <a:gd name="T31" fmla="*/ 1 h 46"/>
                  <a:gd name="T32" fmla="*/ 0 w 74"/>
                  <a:gd name="T33" fmla="*/ 1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46"/>
                  <a:gd name="T53" fmla="*/ 74 w 74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46">
                    <a:moveTo>
                      <a:pt x="0" y="1"/>
                    </a:moveTo>
                    <a:lnTo>
                      <a:pt x="3" y="0"/>
                    </a:lnTo>
                    <a:lnTo>
                      <a:pt x="10" y="1"/>
                    </a:lnTo>
                    <a:lnTo>
                      <a:pt x="19" y="5"/>
                    </a:lnTo>
                    <a:lnTo>
                      <a:pt x="31" y="11"/>
                    </a:lnTo>
                    <a:lnTo>
                      <a:pt x="44" y="18"/>
                    </a:lnTo>
                    <a:lnTo>
                      <a:pt x="55" y="26"/>
                    </a:lnTo>
                    <a:lnTo>
                      <a:pt x="66" y="36"/>
                    </a:lnTo>
                    <a:lnTo>
                      <a:pt x="74" y="46"/>
                    </a:lnTo>
                    <a:lnTo>
                      <a:pt x="64" y="41"/>
                    </a:lnTo>
                    <a:lnTo>
                      <a:pt x="53" y="35"/>
                    </a:lnTo>
                    <a:lnTo>
                      <a:pt x="40" y="28"/>
                    </a:lnTo>
                    <a:lnTo>
                      <a:pt x="29" y="22"/>
                    </a:lnTo>
                    <a:lnTo>
                      <a:pt x="17" y="15"/>
                    </a:lnTo>
                    <a:lnTo>
                      <a:pt x="8" y="9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03"/>
              <p:cNvSpPr>
                <a:spLocks/>
              </p:cNvSpPr>
              <p:nvPr/>
            </p:nvSpPr>
            <p:spPr bwMode="auto">
              <a:xfrm>
                <a:off x="1070" y="3334"/>
                <a:ext cx="48" cy="31"/>
              </a:xfrm>
              <a:custGeom>
                <a:avLst/>
                <a:gdLst>
                  <a:gd name="T0" fmla="*/ 0 w 95"/>
                  <a:gd name="T1" fmla="*/ 0 h 64"/>
                  <a:gd name="T2" fmla="*/ 1 w 95"/>
                  <a:gd name="T3" fmla="*/ 0 h 64"/>
                  <a:gd name="T4" fmla="*/ 1 w 95"/>
                  <a:gd name="T5" fmla="*/ 0 h 64"/>
                  <a:gd name="T6" fmla="*/ 1 w 95"/>
                  <a:gd name="T7" fmla="*/ 0 h 64"/>
                  <a:gd name="T8" fmla="*/ 1 w 95"/>
                  <a:gd name="T9" fmla="*/ 0 h 64"/>
                  <a:gd name="T10" fmla="*/ 1 w 95"/>
                  <a:gd name="T11" fmla="*/ 0 h 64"/>
                  <a:gd name="T12" fmla="*/ 1 w 95"/>
                  <a:gd name="T13" fmla="*/ 0 h 64"/>
                  <a:gd name="T14" fmla="*/ 1 w 95"/>
                  <a:gd name="T15" fmla="*/ 0 h 64"/>
                  <a:gd name="T16" fmla="*/ 1 w 95"/>
                  <a:gd name="T17" fmla="*/ 0 h 64"/>
                  <a:gd name="T18" fmla="*/ 1 w 95"/>
                  <a:gd name="T19" fmla="*/ 0 h 64"/>
                  <a:gd name="T20" fmla="*/ 1 w 95"/>
                  <a:gd name="T21" fmla="*/ 0 h 64"/>
                  <a:gd name="T22" fmla="*/ 1 w 95"/>
                  <a:gd name="T23" fmla="*/ 0 h 64"/>
                  <a:gd name="T24" fmla="*/ 1 w 95"/>
                  <a:gd name="T25" fmla="*/ 0 h 64"/>
                  <a:gd name="T26" fmla="*/ 1 w 95"/>
                  <a:gd name="T27" fmla="*/ 0 h 64"/>
                  <a:gd name="T28" fmla="*/ 1 w 95"/>
                  <a:gd name="T29" fmla="*/ 0 h 64"/>
                  <a:gd name="T30" fmla="*/ 1 w 95"/>
                  <a:gd name="T31" fmla="*/ 0 h 64"/>
                  <a:gd name="T32" fmla="*/ 0 w 95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64"/>
                  <a:gd name="T53" fmla="*/ 95 w 95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64">
                    <a:moveTo>
                      <a:pt x="0" y="1"/>
                    </a:moveTo>
                    <a:lnTo>
                      <a:pt x="4" y="0"/>
                    </a:lnTo>
                    <a:lnTo>
                      <a:pt x="15" y="3"/>
                    </a:lnTo>
                    <a:lnTo>
                      <a:pt x="29" y="8"/>
                    </a:lnTo>
                    <a:lnTo>
                      <a:pt x="44" y="16"/>
                    </a:lnTo>
                    <a:lnTo>
                      <a:pt x="60" y="27"/>
                    </a:lnTo>
                    <a:lnTo>
                      <a:pt x="75" y="39"/>
                    </a:lnTo>
                    <a:lnTo>
                      <a:pt x="87" y="51"/>
                    </a:lnTo>
                    <a:lnTo>
                      <a:pt x="95" y="64"/>
                    </a:lnTo>
                    <a:lnTo>
                      <a:pt x="87" y="58"/>
                    </a:lnTo>
                    <a:lnTo>
                      <a:pt x="75" y="51"/>
                    </a:lnTo>
                    <a:lnTo>
                      <a:pt x="59" y="42"/>
                    </a:lnTo>
                    <a:lnTo>
                      <a:pt x="41" y="33"/>
                    </a:lnTo>
                    <a:lnTo>
                      <a:pt x="24" y="22"/>
                    </a:lnTo>
                    <a:lnTo>
                      <a:pt x="10" y="14"/>
                    </a:lnTo>
                    <a:lnTo>
                      <a:pt x="2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04"/>
              <p:cNvSpPr>
                <a:spLocks/>
              </p:cNvSpPr>
              <p:nvPr/>
            </p:nvSpPr>
            <p:spPr bwMode="auto">
              <a:xfrm>
                <a:off x="1062" y="3360"/>
                <a:ext cx="53" cy="34"/>
              </a:xfrm>
              <a:custGeom>
                <a:avLst/>
                <a:gdLst>
                  <a:gd name="T0" fmla="*/ 0 w 105"/>
                  <a:gd name="T1" fmla="*/ 1 h 68"/>
                  <a:gd name="T2" fmla="*/ 1 w 105"/>
                  <a:gd name="T3" fmla="*/ 0 h 68"/>
                  <a:gd name="T4" fmla="*/ 1 w 105"/>
                  <a:gd name="T5" fmla="*/ 1 h 68"/>
                  <a:gd name="T6" fmla="*/ 1 w 105"/>
                  <a:gd name="T7" fmla="*/ 1 h 68"/>
                  <a:gd name="T8" fmla="*/ 1 w 105"/>
                  <a:gd name="T9" fmla="*/ 1 h 68"/>
                  <a:gd name="T10" fmla="*/ 1 w 105"/>
                  <a:gd name="T11" fmla="*/ 1 h 68"/>
                  <a:gd name="T12" fmla="*/ 1 w 105"/>
                  <a:gd name="T13" fmla="*/ 1 h 68"/>
                  <a:gd name="T14" fmla="*/ 1 w 105"/>
                  <a:gd name="T15" fmla="*/ 1 h 68"/>
                  <a:gd name="T16" fmla="*/ 1 w 105"/>
                  <a:gd name="T17" fmla="*/ 1 h 68"/>
                  <a:gd name="T18" fmla="*/ 1 w 105"/>
                  <a:gd name="T19" fmla="*/ 1 h 68"/>
                  <a:gd name="T20" fmla="*/ 1 w 105"/>
                  <a:gd name="T21" fmla="*/ 1 h 68"/>
                  <a:gd name="T22" fmla="*/ 1 w 105"/>
                  <a:gd name="T23" fmla="*/ 1 h 68"/>
                  <a:gd name="T24" fmla="*/ 1 w 105"/>
                  <a:gd name="T25" fmla="*/ 1 h 68"/>
                  <a:gd name="T26" fmla="*/ 1 w 105"/>
                  <a:gd name="T27" fmla="*/ 1 h 68"/>
                  <a:gd name="T28" fmla="*/ 1 w 105"/>
                  <a:gd name="T29" fmla="*/ 1 h 68"/>
                  <a:gd name="T30" fmla="*/ 1 w 105"/>
                  <a:gd name="T31" fmla="*/ 1 h 68"/>
                  <a:gd name="T32" fmla="*/ 0 w 105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5"/>
                  <a:gd name="T52" fmla="*/ 0 h 68"/>
                  <a:gd name="T53" fmla="*/ 105 w 105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5" h="68">
                    <a:moveTo>
                      <a:pt x="0" y="1"/>
                    </a:moveTo>
                    <a:lnTo>
                      <a:pt x="6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0" y="21"/>
                    </a:lnTo>
                    <a:lnTo>
                      <a:pt x="69" y="32"/>
                    </a:lnTo>
                    <a:lnTo>
                      <a:pt x="85" y="45"/>
                    </a:lnTo>
                    <a:lnTo>
                      <a:pt x="98" y="57"/>
                    </a:lnTo>
                    <a:lnTo>
                      <a:pt x="105" y="68"/>
                    </a:lnTo>
                    <a:lnTo>
                      <a:pt x="97" y="64"/>
                    </a:lnTo>
                    <a:lnTo>
                      <a:pt x="83" y="57"/>
                    </a:lnTo>
                    <a:lnTo>
                      <a:pt x="65" y="46"/>
                    </a:lnTo>
                    <a:lnTo>
                      <a:pt x="46" y="35"/>
                    </a:lnTo>
                    <a:lnTo>
                      <a:pt x="29" y="24"/>
                    </a:lnTo>
                    <a:lnTo>
                      <a:pt x="12" y="14"/>
                    </a:lnTo>
                    <a:lnTo>
                      <a:pt x="3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05"/>
              <p:cNvSpPr>
                <a:spLocks/>
              </p:cNvSpPr>
              <p:nvPr/>
            </p:nvSpPr>
            <p:spPr bwMode="auto">
              <a:xfrm>
                <a:off x="1067" y="3376"/>
                <a:ext cx="43" cy="37"/>
              </a:xfrm>
              <a:custGeom>
                <a:avLst/>
                <a:gdLst>
                  <a:gd name="T0" fmla="*/ 0 w 85"/>
                  <a:gd name="T1" fmla="*/ 0 h 72"/>
                  <a:gd name="T2" fmla="*/ 1 w 85"/>
                  <a:gd name="T3" fmla="*/ 0 h 72"/>
                  <a:gd name="T4" fmla="*/ 1 w 85"/>
                  <a:gd name="T5" fmla="*/ 1 h 72"/>
                  <a:gd name="T6" fmla="*/ 1 w 85"/>
                  <a:gd name="T7" fmla="*/ 1 h 72"/>
                  <a:gd name="T8" fmla="*/ 1 w 85"/>
                  <a:gd name="T9" fmla="*/ 1 h 72"/>
                  <a:gd name="T10" fmla="*/ 1 w 85"/>
                  <a:gd name="T11" fmla="*/ 1 h 72"/>
                  <a:gd name="T12" fmla="*/ 1 w 85"/>
                  <a:gd name="T13" fmla="*/ 1 h 72"/>
                  <a:gd name="T14" fmla="*/ 1 w 85"/>
                  <a:gd name="T15" fmla="*/ 1 h 72"/>
                  <a:gd name="T16" fmla="*/ 1 w 85"/>
                  <a:gd name="T17" fmla="*/ 1 h 72"/>
                  <a:gd name="T18" fmla="*/ 1 w 85"/>
                  <a:gd name="T19" fmla="*/ 1 h 72"/>
                  <a:gd name="T20" fmla="*/ 1 w 85"/>
                  <a:gd name="T21" fmla="*/ 1 h 72"/>
                  <a:gd name="T22" fmla="*/ 1 w 85"/>
                  <a:gd name="T23" fmla="*/ 1 h 72"/>
                  <a:gd name="T24" fmla="*/ 1 w 85"/>
                  <a:gd name="T25" fmla="*/ 1 h 72"/>
                  <a:gd name="T26" fmla="*/ 1 w 85"/>
                  <a:gd name="T27" fmla="*/ 1 h 72"/>
                  <a:gd name="T28" fmla="*/ 1 w 85"/>
                  <a:gd name="T29" fmla="*/ 1 h 72"/>
                  <a:gd name="T30" fmla="*/ 1 w 85"/>
                  <a:gd name="T31" fmla="*/ 1 h 72"/>
                  <a:gd name="T32" fmla="*/ 0 w 85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72"/>
                  <a:gd name="T53" fmla="*/ 85 w 85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72">
                    <a:moveTo>
                      <a:pt x="0" y="0"/>
                    </a:moveTo>
                    <a:lnTo>
                      <a:pt x="5" y="0"/>
                    </a:lnTo>
                    <a:lnTo>
                      <a:pt x="15" y="5"/>
                    </a:lnTo>
                    <a:lnTo>
                      <a:pt x="28" y="15"/>
                    </a:lnTo>
                    <a:lnTo>
                      <a:pt x="43" y="25"/>
                    </a:lnTo>
                    <a:lnTo>
                      <a:pt x="58" y="39"/>
                    </a:lnTo>
                    <a:lnTo>
                      <a:pt x="71" y="51"/>
                    </a:lnTo>
                    <a:lnTo>
                      <a:pt x="81" y="63"/>
                    </a:lnTo>
                    <a:lnTo>
                      <a:pt x="85" y="72"/>
                    </a:lnTo>
                    <a:lnTo>
                      <a:pt x="77" y="66"/>
                    </a:lnTo>
                    <a:lnTo>
                      <a:pt x="65" y="57"/>
                    </a:lnTo>
                    <a:lnTo>
                      <a:pt x="50" y="47"/>
                    </a:lnTo>
                    <a:lnTo>
                      <a:pt x="35" y="35"/>
                    </a:lnTo>
                    <a:lnTo>
                      <a:pt x="20" y="24"/>
                    </a:lnTo>
                    <a:lnTo>
                      <a:pt x="8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06"/>
              <p:cNvSpPr>
                <a:spLocks/>
              </p:cNvSpPr>
              <p:nvPr/>
            </p:nvSpPr>
            <p:spPr bwMode="auto">
              <a:xfrm>
                <a:off x="1068" y="3396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1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0 w 71"/>
                  <a:gd name="T19" fmla="*/ 1 h 62"/>
                  <a:gd name="T20" fmla="*/ 0 w 71"/>
                  <a:gd name="T21" fmla="*/ 1 h 62"/>
                  <a:gd name="T22" fmla="*/ 0 w 71"/>
                  <a:gd name="T23" fmla="*/ 1 h 62"/>
                  <a:gd name="T24" fmla="*/ 0 w 71"/>
                  <a:gd name="T25" fmla="*/ 1 h 62"/>
                  <a:gd name="T26" fmla="*/ 0 w 71"/>
                  <a:gd name="T27" fmla="*/ 1 h 62"/>
                  <a:gd name="T28" fmla="*/ 0 w 71"/>
                  <a:gd name="T29" fmla="*/ 1 h 62"/>
                  <a:gd name="T30" fmla="*/ 0 w 71"/>
                  <a:gd name="T31" fmla="*/ 1 h 62"/>
                  <a:gd name="T32" fmla="*/ 0 w 71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62"/>
                  <a:gd name="T53" fmla="*/ 71 w 71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62">
                    <a:moveTo>
                      <a:pt x="0" y="0"/>
                    </a:moveTo>
                    <a:lnTo>
                      <a:pt x="5" y="0"/>
                    </a:lnTo>
                    <a:lnTo>
                      <a:pt x="13" y="2"/>
                    </a:lnTo>
                    <a:lnTo>
                      <a:pt x="24" y="9"/>
                    </a:lnTo>
                    <a:lnTo>
                      <a:pt x="36" y="17"/>
                    </a:lnTo>
                    <a:lnTo>
                      <a:pt x="48" y="26"/>
                    </a:lnTo>
                    <a:lnTo>
                      <a:pt x="58" y="38"/>
                    </a:lnTo>
                    <a:lnTo>
                      <a:pt x="66" y="49"/>
                    </a:lnTo>
                    <a:lnTo>
                      <a:pt x="71" y="62"/>
                    </a:lnTo>
                    <a:lnTo>
                      <a:pt x="64" y="55"/>
                    </a:lnTo>
                    <a:lnTo>
                      <a:pt x="53" y="47"/>
                    </a:lnTo>
                    <a:lnTo>
                      <a:pt x="41" y="38"/>
                    </a:lnTo>
                    <a:lnTo>
                      <a:pt x="28" y="27"/>
                    </a:lnTo>
                    <a:lnTo>
                      <a:pt x="16" y="18"/>
                    </a:lnTo>
                    <a:lnTo>
                      <a:pt x="7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07"/>
              <p:cNvSpPr>
                <a:spLocks/>
              </p:cNvSpPr>
              <p:nvPr/>
            </p:nvSpPr>
            <p:spPr bwMode="auto">
              <a:xfrm>
                <a:off x="1068" y="3415"/>
                <a:ext cx="25" cy="26"/>
              </a:xfrm>
              <a:custGeom>
                <a:avLst/>
                <a:gdLst>
                  <a:gd name="T0" fmla="*/ 0 w 50"/>
                  <a:gd name="T1" fmla="*/ 0 h 53"/>
                  <a:gd name="T2" fmla="*/ 1 w 50"/>
                  <a:gd name="T3" fmla="*/ 0 h 53"/>
                  <a:gd name="T4" fmla="*/ 1 w 50"/>
                  <a:gd name="T5" fmla="*/ 0 h 53"/>
                  <a:gd name="T6" fmla="*/ 1 w 50"/>
                  <a:gd name="T7" fmla="*/ 0 h 53"/>
                  <a:gd name="T8" fmla="*/ 1 w 50"/>
                  <a:gd name="T9" fmla="*/ 0 h 53"/>
                  <a:gd name="T10" fmla="*/ 1 w 50"/>
                  <a:gd name="T11" fmla="*/ 0 h 53"/>
                  <a:gd name="T12" fmla="*/ 1 w 50"/>
                  <a:gd name="T13" fmla="*/ 0 h 53"/>
                  <a:gd name="T14" fmla="*/ 1 w 50"/>
                  <a:gd name="T15" fmla="*/ 0 h 53"/>
                  <a:gd name="T16" fmla="*/ 1 w 50"/>
                  <a:gd name="T17" fmla="*/ 0 h 53"/>
                  <a:gd name="T18" fmla="*/ 1 w 50"/>
                  <a:gd name="T19" fmla="*/ 0 h 53"/>
                  <a:gd name="T20" fmla="*/ 1 w 50"/>
                  <a:gd name="T21" fmla="*/ 0 h 53"/>
                  <a:gd name="T22" fmla="*/ 1 w 50"/>
                  <a:gd name="T23" fmla="*/ 0 h 53"/>
                  <a:gd name="T24" fmla="*/ 1 w 50"/>
                  <a:gd name="T25" fmla="*/ 0 h 53"/>
                  <a:gd name="T26" fmla="*/ 1 w 50"/>
                  <a:gd name="T27" fmla="*/ 0 h 53"/>
                  <a:gd name="T28" fmla="*/ 1 w 50"/>
                  <a:gd name="T29" fmla="*/ 0 h 53"/>
                  <a:gd name="T30" fmla="*/ 1 w 50"/>
                  <a:gd name="T31" fmla="*/ 0 h 53"/>
                  <a:gd name="T32" fmla="*/ 0 w 50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53"/>
                  <a:gd name="T53" fmla="*/ 50 w 50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53">
                    <a:moveTo>
                      <a:pt x="0" y="0"/>
                    </a:moveTo>
                    <a:lnTo>
                      <a:pt x="4" y="0"/>
                    </a:lnTo>
                    <a:lnTo>
                      <a:pt x="11" y="3"/>
                    </a:lnTo>
                    <a:lnTo>
                      <a:pt x="20" y="10"/>
                    </a:lnTo>
                    <a:lnTo>
                      <a:pt x="29" y="18"/>
                    </a:lnTo>
                    <a:lnTo>
                      <a:pt x="37" y="29"/>
                    </a:lnTo>
                    <a:lnTo>
                      <a:pt x="44" y="38"/>
                    </a:lnTo>
                    <a:lnTo>
                      <a:pt x="49" y="47"/>
                    </a:lnTo>
                    <a:lnTo>
                      <a:pt x="50" y="53"/>
                    </a:lnTo>
                    <a:lnTo>
                      <a:pt x="45" y="47"/>
                    </a:lnTo>
                    <a:lnTo>
                      <a:pt x="37" y="40"/>
                    </a:lnTo>
                    <a:lnTo>
                      <a:pt x="29" y="33"/>
                    </a:lnTo>
                    <a:lnTo>
                      <a:pt x="21" y="25"/>
                    </a:lnTo>
                    <a:lnTo>
                      <a:pt x="13" y="17"/>
                    </a:lnTo>
                    <a:lnTo>
                      <a:pt x="6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08"/>
              <p:cNvSpPr>
                <a:spLocks/>
              </p:cNvSpPr>
              <p:nvPr/>
            </p:nvSpPr>
            <p:spPr bwMode="auto">
              <a:xfrm>
                <a:off x="1070" y="3432"/>
                <a:ext cx="17" cy="18"/>
              </a:xfrm>
              <a:custGeom>
                <a:avLst/>
                <a:gdLst>
                  <a:gd name="T0" fmla="*/ 1 w 34"/>
                  <a:gd name="T1" fmla="*/ 0 h 36"/>
                  <a:gd name="T2" fmla="*/ 1 w 34"/>
                  <a:gd name="T3" fmla="*/ 0 h 36"/>
                  <a:gd name="T4" fmla="*/ 1 w 34"/>
                  <a:gd name="T5" fmla="*/ 1 h 36"/>
                  <a:gd name="T6" fmla="*/ 1 w 34"/>
                  <a:gd name="T7" fmla="*/ 1 h 36"/>
                  <a:gd name="T8" fmla="*/ 1 w 34"/>
                  <a:gd name="T9" fmla="*/ 1 h 36"/>
                  <a:gd name="T10" fmla="*/ 1 w 34"/>
                  <a:gd name="T11" fmla="*/ 1 h 36"/>
                  <a:gd name="T12" fmla="*/ 1 w 34"/>
                  <a:gd name="T13" fmla="*/ 1 h 36"/>
                  <a:gd name="T14" fmla="*/ 1 w 34"/>
                  <a:gd name="T15" fmla="*/ 1 h 36"/>
                  <a:gd name="T16" fmla="*/ 1 w 34"/>
                  <a:gd name="T17" fmla="*/ 1 h 36"/>
                  <a:gd name="T18" fmla="*/ 1 w 34"/>
                  <a:gd name="T19" fmla="*/ 1 h 36"/>
                  <a:gd name="T20" fmla="*/ 1 w 34"/>
                  <a:gd name="T21" fmla="*/ 1 h 36"/>
                  <a:gd name="T22" fmla="*/ 1 w 34"/>
                  <a:gd name="T23" fmla="*/ 1 h 36"/>
                  <a:gd name="T24" fmla="*/ 1 w 34"/>
                  <a:gd name="T25" fmla="*/ 1 h 36"/>
                  <a:gd name="T26" fmla="*/ 1 w 34"/>
                  <a:gd name="T27" fmla="*/ 1 h 36"/>
                  <a:gd name="T28" fmla="*/ 1 w 34"/>
                  <a:gd name="T29" fmla="*/ 1 h 36"/>
                  <a:gd name="T30" fmla="*/ 0 w 34"/>
                  <a:gd name="T31" fmla="*/ 1 h 36"/>
                  <a:gd name="T32" fmla="*/ 1 w 34"/>
                  <a:gd name="T33" fmla="*/ 0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36"/>
                  <a:gd name="T53" fmla="*/ 34 w 3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36">
                    <a:moveTo>
                      <a:pt x="2" y="0"/>
                    </a:moveTo>
                    <a:lnTo>
                      <a:pt x="6" y="0"/>
                    </a:lnTo>
                    <a:lnTo>
                      <a:pt x="10" y="3"/>
                    </a:lnTo>
                    <a:lnTo>
                      <a:pt x="17" y="6"/>
                    </a:lnTo>
                    <a:lnTo>
                      <a:pt x="23" y="12"/>
                    </a:lnTo>
                    <a:lnTo>
                      <a:pt x="29" y="18"/>
                    </a:lnTo>
                    <a:lnTo>
                      <a:pt x="32" y="25"/>
                    </a:lnTo>
                    <a:lnTo>
                      <a:pt x="34" y="30"/>
                    </a:lnTo>
                    <a:lnTo>
                      <a:pt x="33" y="36"/>
                    </a:lnTo>
                    <a:lnTo>
                      <a:pt x="31" y="29"/>
                    </a:lnTo>
                    <a:lnTo>
                      <a:pt x="26" y="23"/>
                    </a:lnTo>
                    <a:lnTo>
                      <a:pt x="19" y="18"/>
                    </a:lnTo>
                    <a:lnTo>
                      <a:pt x="12" y="13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09"/>
              <p:cNvSpPr>
                <a:spLocks/>
              </p:cNvSpPr>
              <p:nvPr/>
            </p:nvSpPr>
            <p:spPr bwMode="auto">
              <a:xfrm>
                <a:off x="1085" y="3288"/>
                <a:ext cx="21" cy="20"/>
              </a:xfrm>
              <a:custGeom>
                <a:avLst/>
                <a:gdLst>
                  <a:gd name="T0" fmla="*/ 1 w 42"/>
                  <a:gd name="T1" fmla="*/ 1 h 40"/>
                  <a:gd name="T2" fmla="*/ 1 w 42"/>
                  <a:gd name="T3" fmla="*/ 1 h 40"/>
                  <a:gd name="T4" fmla="*/ 1 w 42"/>
                  <a:gd name="T5" fmla="*/ 1 h 40"/>
                  <a:gd name="T6" fmla="*/ 1 w 42"/>
                  <a:gd name="T7" fmla="*/ 1 h 40"/>
                  <a:gd name="T8" fmla="*/ 1 w 42"/>
                  <a:gd name="T9" fmla="*/ 1 h 40"/>
                  <a:gd name="T10" fmla="*/ 1 w 42"/>
                  <a:gd name="T11" fmla="*/ 1 h 40"/>
                  <a:gd name="T12" fmla="*/ 1 w 42"/>
                  <a:gd name="T13" fmla="*/ 1 h 40"/>
                  <a:gd name="T14" fmla="*/ 0 w 42"/>
                  <a:gd name="T15" fmla="*/ 1 h 40"/>
                  <a:gd name="T16" fmla="*/ 1 w 42"/>
                  <a:gd name="T17" fmla="*/ 1 h 40"/>
                  <a:gd name="T18" fmla="*/ 1 w 42"/>
                  <a:gd name="T19" fmla="*/ 0 h 40"/>
                  <a:gd name="T20" fmla="*/ 1 w 42"/>
                  <a:gd name="T21" fmla="*/ 1 h 40"/>
                  <a:gd name="T22" fmla="*/ 1 w 42"/>
                  <a:gd name="T23" fmla="*/ 1 h 40"/>
                  <a:gd name="T24" fmla="*/ 1 w 42"/>
                  <a:gd name="T25" fmla="*/ 1 h 40"/>
                  <a:gd name="T26" fmla="*/ 1 w 42"/>
                  <a:gd name="T27" fmla="*/ 1 h 40"/>
                  <a:gd name="T28" fmla="*/ 1 w 42"/>
                  <a:gd name="T29" fmla="*/ 1 h 40"/>
                  <a:gd name="T30" fmla="*/ 1 w 42"/>
                  <a:gd name="T31" fmla="*/ 1 h 40"/>
                  <a:gd name="T32" fmla="*/ 1 w 42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0"/>
                  <a:gd name="T53" fmla="*/ 42 w 42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0">
                    <a:moveTo>
                      <a:pt x="42" y="40"/>
                    </a:moveTo>
                    <a:lnTo>
                      <a:pt x="39" y="38"/>
                    </a:lnTo>
                    <a:lnTo>
                      <a:pt x="32" y="35"/>
                    </a:lnTo>
                    <a:lnTo>
                      <a:pt x="24" y="29"/>
                    </a:lnTo>
                    <a:lnTo>
                      <a:pt x="16" y="23"/>
                    </a:lnTo>
                    <a:lnTo>
                      <a:pt x="8" y="16"/>
                    </a:lnTo>
                    <a:lnTo>
                      <a:pt x="2" y="10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0" y="2"/>
                    </a:lnTo>
                    <a:lnTo>
                      <a:pt x="16" y="7"/>
                    </a:lnTo>
                    <a:lnTo>
                      <a:pt x="23" y="14"/>
                    </a:lnTo>
                    <a:lnTo>
                      <a:pt x="29" y="22"/>
                    </a:lnTo>
                    <a:lnTo>
                      <a:pt x="34" y="30"/>
                    </a:lnTo>
                    <a:lnTo>
                      <a:pt x="39" y="36"/>
                    </a:lnTo>
                    <a:lnTo>
                      <a:pt x="42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10"/>
              <p:cNvSpPr>
                <a:spLocks/>
              </p:cNvSpPr>
              <p:nvPr/>
            </p:nvSpPr>
            <p:spPr bwMode="auto">
              <a:xfrm>
                <a:off x="1107" y="3286"/>
                <a:ext cx="11" cy="23"/>
              </a:xfrm>
              <a:custGeom>
                <a:avLst/>
                <a:gdLst>
                  <a:gd name="T0" fmla="*/ 0 w 22"/>
                  <a:gd name="T1" fmla="*/ 1 h 46"/>
                  <a:gd name="T2" fmla="*/ 1 w 22"/>
                  <a:gd name="T3" fmla="*/ 1 h 46"/>
                  <a:gd name="T4" fmla="*/ 1 w 22"/>
                  <a:gd name="T5" fmla="*/ 1 h 46"/>
                  <a:gd name="T6" fmla="*/ 1 w 22"/>
                  <a:gd name="T7" fmla="*/ 1 h 46"/>
                  <a:gd name="T8" fmla="*/ 1 w 22"/>
                  <a:gd name="T9" fmla="*/ 0 h 46"/>
                  <a:gd name="T10" fmla="*/ 1 w 22"/>
                  <a:gd name="T11" fmla="*/ 1 h 46"/>
                  <a:gd name="T12" fmla="*/ 1 w 22"/>
                  <a:gd name="T13" fmla="*/ 1 h 46"/>
                  <a:gd name="T14" fmla="*/ 1 w 22"/>
                  <a:gd name="T15" fmla="*/ 1 h 46"/>
                  <a:gd name="T16" fmla="*/ 0 w 22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46"/>
                  <a:gd name="T29" fmla="*/ 22 w 22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46">
                    <a:moveTo>
                      <a:pt x="0" y="46"/>
                    </a:moveTo>
                    <a:lnTo>
                      <a:pt x="6" y="37"/>
                    </a:lnTo>
                    <a:lnTo>
                      <a:pt x="15" y="23"/>
                    </a:lnTo>
                    <a:lnTo>
                      <a:pt x="22" y="9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9" y="16"/>
                    </a:lnTo>
                    <a:lnTo>
                      <a:pt x="4" y="3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11"/>
              <p:cNvSpPr>
                <a:spLocks/>
              </p:cNvSpPr>
              <p:nvPr/>
            </p:nvSpPr>
            <p:spPr bwMode="auto">
              <a:xfrm>
                <a:off x="1099" y="3277"/>
                <a:ext cx="6" cy="27"/>
              </a:xfrm>
              <a:custGeom>
                <a:avLst/>
                <a:gdLst>
                  <a:gd name="T0" fmla="*/ 0 w 13"/>
                  <a:gd name="T1" fmla="*/ 1 h 53"/>
                  <a:gd name="T2" fmla="*/ 0 w 13"/>
                  <a:gd name="T3" fmla="*/ 1 h 53"/>
                  <a:gd name="T4" fmla="*/ 0 w 13"/>
                  <a:gd name="T5" fmla="*/ 1 h 53"/>
                  <a:gd name="T6" fmla="*/ 0 w 13"/>
                  <a:gd name="T7" fmla="*/ 1 h 53"/>
                  <a:gd name="T8" fmla="*/ 0 w 13"/>
                  <a:gd name="T9" fmla="*/ 0 h 53"/>
                  <a:gd name="T10" fmla="*/ 0 w 13"/>
                  <a:gd name="T11" fmla="*/ 1 h 53"/>
                  <a:gd name="T12" fmla="*/ 0 w 13"/>
                  <a:gd name="T13" fmla="*/ 1 h 53"/>
                  <a:gd name="T14" fmla="*/ 0 w 13"/>
                  <a:gd name="T15" fmla="*/ 1 h 53"/>
                  <a:gd name="T16" fmla="*/ 0 w 13"/>
                  <a:gd name="T17" fmla="*/ 1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3"/>
                  <a:gd name="T29" fmla="*/ 13 w 13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3">
                    <a:moveTo>
                      <a:pt x="13" y="53"/>
                    </a:moveTo>
                    <a:lnTo>
                      <a:pt x="13" y="43"/>
                    </a:lnTo>
                    <a:lnTo>
                      <a:pt x="13" y="26"/>
                    </a:lnTo>
                    <a:lnTo>
                      <a:pt x="11" y="8"/>
                    </a:lnTo>
                    <a:lnTo>
                      <a:pt x="5" y="0"/>
                    </a:lnTo>
                    <a:lnTo>
                      <a:pt x="0" y="7"/>
                    </a:lnTo>
                    <a:lnTo>
                      <a:pt x="4" y="23"/>
                    </a:lnTo>
                    <a:lnTo>
                      <a:pt x="8" y="41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12"/>
              <p:cNvSpPr>
                <a:spLocks/>
              </p:cNvSpPr>
              <p:nvPr/>
            </p:nvSpPr>
            <p:spPr bwMode="auto">
              <a:xfrm>
                <a:off x="1110" y="3293"/>
                <a:ext cx="21" cy="24"/>
              </a:xfrm>
              <a:custGeom>
                <a:avLst/>
                <a:gdLst>
                  <a:gd name="T0" fmla="*/ 0 w 42"/>
                  <a:gd name="T1" fmla="*/ 1 h 47"/>
                  <a:gd name="T2" fmla="*/ 1 w 42"/>
                  <a:gd name="T3" fmla="*/ 1 h 47"/>
                  <a:gd name="T4" fmla="*/ 1 w 42"/>
                  <a:gd name="T5" fmla="*/ 1 h 47"/>
                  <a:gd name="T6" fmla="*/ 1 w 42"/>
                  <a:gd name="T7" fmla="*/ 1 h 47"/>
                  <a:gd name="T8" fmla="*/ 1 w 42"/>
                  <a:gd name="T9" fmla="*/ 1 h 47"/>
                  <a:gd name="T10" fmla="*/ 1 w 42"/>
                  <a:gd name="T11" fmla="*/ 1 h 47"/>
                  <a:gd name="T12" fmla="*/ 1 w 42"/>
                  <a:gd name="T13" fmla="*/ 1 h 47"/>
                  <a:gd name="T14" fmla="*/ 1 w 42"/>
                  <a:gd name="T15" fmla="*/ 0 h 47"/>
                  <a:gd name="T16" fmla="*/ 1 w 42"/>
                  <a:gd name="T17" fmla="*/ 1 h 47"/>
                  <a:gd name="T18" fmla="*/ 1 w 42"/>
                  <a:gd name="T19" fmla="*/ 1 h 47"/>
                  <a:gd name="T20" fmla="*/ 1 w 42"/>
                  <a:gd name="T21" fmla="*/ 1 h 47"/>
                  <a:gd name="T22" fmla="*/ 1 w 42"/>
                  <a:gd name="T23" fmla="*/ 1 h 47"/>
                  <a:gd name="T24" fmla="*/ 1 w 42"/>
                  <a:gd name="T25" fmla="*/ 1 h 47"/>
                  <a:gd name="T26" fmla="*/ 1 w 42"/>
                  <a:gd name="T27" fmla="*/ 1 h 47"/>
                  <a:gd name="T28" fmla="*/ 1 w 42"/>
                  <a:gd name="T29" fmla="*/ 1 h 47"/>
                  <a:gd name="T30" fmla="*/ 1 w 42"/>
                  <a:gd name="T31" fmla="*/ 1 h 47"/>
                  <a:gd name="T32" fmla="*/ 0 w 42"/>
                  <a:gd name="T33" fmla="*/ 1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7"/>
                  <a:gd name="T53" fmla="*/ 42 w 42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7">
                    <a:moveTo>
                      <a:pt x="0" y="47"/>
                    </a:moveTo>
                    <a:lnTo>
                      <a:pt x="4" y="41"/>
                    </a:lnTo>
                    <a:lnTo>
                      <a:pt x="10" y="33"/>
                    </a:lnTo>
                    <a:lnTo>
                      <a:pt x="15" y="24"/>
                    </a:lnTo>
                    <a:lnTo>
                      <a:pt x="21" y="16"/>
                    </a:lnTo>
                    <a:lnTo>
                      <a:pt x="28" y="8"/>
                    </a:lnTo>
                    <a:lnTo>
                      <a:pt x="34" y="3"/>
                    </a:lnTo>
                    <a:lnTo>
                      <a:pt x="38" y="0"/>
                    </a:lnTo>
                    <a:lnTo>
                      <a:pt x="42" y="1"/>
                    </a:lnTo>
                    <a:lnTo>
                      <a:pt x="42" y="4"/>
                    </a:lnTo>
                    <a:lnTo>
                      <a:pt x="38" y="10"/>
                    </a:lnTo>
                    <a:lnTo>
                      <a:pt x="33" y="17"/>
                    </a:lnTo>
                    <a:lnTo>
                      <a:pt x="26" y="24"/>
                    </a:lnTo>
                    <a:lnTo>
                      <a:pt x="18" y="32"/>
                    </a:lnTo>
                    <a:lnTo>
                      <a:pt x="11" y="38"/>
                    </a:lnTo>
                    <a:lnTo>
                      <a:pt x="4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13"/>
              <p:cNvSpPr>
                <a:spLocks/>
              </p:cNvSpPr>
              <p:nvPr/>
            </p:nvSpPr>
            <p:spPr bwMode="auto">
              <a:xfrm>
                <a:off x="1091" y="3439"/>
                <a:ext cx="34" cy="7"/>
              </a:xfrm>
              <a:custGeom>
                <a:avLst/>
                <a:gdLst>
                  <a:gd name="T0" fmla="*/ 0 w 68"/>
                  <a:gd name="T1" fmla="*/ 0 h 15"/>
                  <a:gd name="T2" fmla="*/ 1 w 68"/>
                  <a:gd name="T3" fmla="*/ 0 h 15"/>
                  <a:gd name="T4" fmla="*/ 1 w 68"/>
                  <a:gd name="T5" fmla="*/ 0 h 15"/>
                  <a:gd name="T6" fmla="*/ 1 w 68"/>
                  <a:gd name="T7" fmla="*/ 0 h 15"/>
                  <a:gd name="T8" fmla="*/ 1 w 68"/>
                  <a:gd name="T9" fmla="*/ 0 h 15"/>
                  <a:gd name="T10" fmla="*/ 1 w 68"/>
                  <a:gd name="T11" fmla="*/ 0 h 15"/>
                  <a:gd name="T12" fmla="*/ 1 w 68"/>
                  <a:gd name="T13" fmla="*/ 0 h 15"/>
                  <a:gd name="T14" fmla="*/ 1 w 68"/>
                  <a:gd name="T15" fmla="*/ 0 h 15"/>
                  <a:gd name="T16" fmla="*/ 1 w 68"/>
                  <a:gd name="T17" fmla="*/ 0 h 15"/>
                  <a:gd name="T18" fmla="*/ 1 w 68"/>
                  <a:gd name="T19" fmla="*/ 0 h 15"/>
                  <a:gd name="T20" fmla="*/ 1 w 68"/>
                  <a:gd name="T21" fmla="*/ 0 h 15"/>
                  <a:gd name="T22" fmla="*/ 1 w 68"/>
                  <a:gd name="T23" fmla="*/ 0 h 15"/>
                  <a:gd name="T24" fmla="*/ 1 w 68"/>
                  <a:gd name="T25" fmla="*/ 0 h 15"/>
                  <a:gd name="T26" fmla="*/ 1 w 68"/>
                  <a:gd name="T27" fmla="*/ 0 h 15"/>
                  <a:gd name="T28" fmla="*/ 1 w 68"/>
                  <a:gd name="T29" fmla="*/ 0 h 15"/>
                  <a:gd name="T30" fmla="*/ 1 w 68"/>
                  <a:gd name="T31" fmla="*/ 0 h 15"/>
                  <a:gd name="T32" fmla="*/ 0 w 68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15"/>
                  <a:gd name="T53" fmla="*/ 68 w 68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15">
                    <a:moveTo>
                      <a:pt x="0" y="2"/>
                    </a:moveTo>
                    <a:lnTo>
                      <a:pt x="8" y="1"/>
                    </a:lnTo>
                    <a:lnTo>
                      <a:pt x="18" y="1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6" y="6"/>
                    </a:lnTo>
                    <a:lnTo>
                      <a:pt x="68" y="10"/>
                    </a:lnTo>
                    <a:lnTo>
                      <a:pt x="66" y="14"/>
                    </a:lnTo>
                    <a:lnTo>
                      <a:pt x="60" y="15"/>
                    </a:lnTo>
                    <a:lnTo>
                      <a:pt x="52" y="14"/>
                    </a:lnTo>
                    <a:lnTo>
                      <a:pt x="42" y="12"/>
                    </a:lnTo>
                    <a:lnTo>
                      <a:pt x="30" y="8"/>
                    </a:lnTo>
                    <a:lnTo>
                      <a:pt x="19" y="6"/>
                    </a:lnTo>
                    <a:lnTo>
                      <a:pt x="8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14"/>
              <p:cNvSpPr>
                <a:spLocks/>
              </p:cNvSpPr>
              <p:nvPr/>
            </p:nvSpPr>
            <p:spPr bwMode="auto">
              <a:xfrm>
                <a:off x="1087" y="3447"/>
                <a:ext cx="32" cy="12"/>
              </a:xfrm>
              <a:custGeom>
                <a:avLst/>
                <a:gdLst>
                  <a:gd name="T0" fmla="*/ 0 w 65"/>
                  <a:gd name="T1" fmla="*/ 0 h 25"/>
                  <a:gd name="T2" fmla="*/ 0 w 65"/>
                  <a:gd name="T3" fmla="*/ 0 h 25"/>
                  <a:gd name="T4" fmla="*/ 0 w 65"/>
                  <a:gd name="T5" fmla="*/ 0 h 25"/>
                  <a:gd name="T6" fmla="*/ 0 w 65"/>
                  <a:gd name="T7" fmla="*/ 0 h 25"/>
                  <a:gd name="T8" fmla="*/ 0 w 65"/>
                  <a:gd name="T9" fmla="*/ 0 h 25"/>
                  <a:gd name="T10" fmla="*/ 0 w 65"/>
                  <a:gd name="T11" fmla="*/ 0 h 25"/>
                  <a:gd name="T12" fmla="*/ 0 w 65"/>
                  <a:gd name="T13" fmla="*/ 0 h 25"/>
                  <a:gd name="T14" fmla="*/ 0 w 65"/>
                  <a:gd name="T15" fmla="*/ 0 h 25"/>
                  <a:gd name="T16" fmla="*/ 0 w 65"/>
                  <a:gd name="T17" fmla="*/ 0 h 25"/>
                  <a:gd name="T18" fmla="*/ 0 w 65"/>
                  <a:gd name="T19" fmla="*/ 0 h 25"/>
                  <a:gd name="T20" fmla="*/ 0 w 65"/>
                  <a:gd name="T21" fmla="*/ 0 h 25"/>
                  <a:gd name="T22" fmla="*/ 0 w 65"/>
                  <a:gd name="T23" fmla="*/ 0 h 25"/>
                  <a:gd name="T24" fmla="*/ 0 w 65"/>
                  <a:gd name="T25" fmla="*/ 0 h 25"/>
                  <a:gd name="T26" fmla="*/ 0 w 65"/>
                  <a:gd name="T27" fmla="*/ 0 h 25"/>
                  <a:gd name="T28" fmla="*/ 0 w 65"/>
                  <a:gd name="T29" fmla="*/ 0 h 25"/>
                  <a:gd name="T30" fmla="*/ 0 w 65"/>
                  <a:gd name="T31" fmla="*/ 0 h 25"/>
                  <a:gd name="T32" fmla="*/ 0 w 65"/>
                  <a:gd name="T33" fmla="*/ 0 h 2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25"/>
                  <a:gd name="T53" fmla="*/ 65 w 65"/>
                  <a:gd name="T54" fmla="*/ 25 h 2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25">
                    <a:moveTo>
                      <a:pt x="0" y="0"/>
                    </a:moveTo>
                    <a:lnTo>
                      <a:pt x="7" y="0"/>
                    </a:lnTo>
                    <a:lnTo>
                      <a:pt x="15" y="1"/>
                    </a:lnTo>
                    <a:lnTo>
                      <a:pt x="26" y="4"/>
                    </a:lnTo>
                    <a:lnTo>
                      <a:pt x="37" y="6"/>
                    </a:lnTo>
                    <a:lnTo>
                      <a:pt x="47" y="8"/>
                    </a:lnTo>
                    <a:lnTo>
                      <a:pt x="55" y="13"/>
                    </a:lnTo>
                    <a:lnTo>
                      <a:pt x="62" y="16"/>
                    </a:lnTo>
                    <a:lnTo>
                      <a:pt x="65" y="21"/>
                    </a:lnTo>
                    <a:lnTo>
                      <a:pt x="62" y="25"/>
                    </a:lnTo>
                    <a:lnTo>
                      <a:pt x="57" y="25"/>
                    </a:lnTo>
                    <a:lnTo>
                      <a:pt x="47" y="22"/>
                    </a:lnTo>
                    <a:lnTo>
                      <a:pt x="36" y="18"/>
                    </a:lnTo>
                    <a:lnTo>
                      <a:pt x="24" y="13"/>
                    </a:lnTo>
                    <a:lnTo>
                      <a:pt x="14" y="7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15"/>
              <p:cNvSpPr>
                <a:spLocks/>
              </p:cNvSpPr>
              <p:nvPr/>
            </p:nvSpPr>
            <p:spPr bwMode="auto">
              <a:xfrm>
                <a:off x="1103" y="3422"/>
                <a:ext cx="31" cy="7"/>
              </a:xfrm>
              <a:custGeom>
                <a:avLst/>
                <a:gdLst>
                  <a:gd name="T0" fmla="*/ 0 w 64"/>
                  <a:gd name="T1" fmla="*/ 0 h 15"/>
                  <a:gd name="T2" fmla="*/ 0 w 64"/>
                  <a:gd name="T3" fmla="*/ 0 h 15"/>
                  <a:gd name="T4" fmla="*/ 0 w 64"/>
                  <a:gd name="T5" fmla="*/ 0 h 15"/>
                  <a:gd name="T6" fmla="*/ 0 w 64"/>
                  <a:gd name="T7" fmla="*/ 0 h 15"/>
                  <a:gd name="T8" fmla="*/ 0 w 64"/>
                  <a:gd name="T9" fmla="*/ 0 h 15"/>
                  <a:gd name="T10" fmla="*/ 0 w 64"/>
                  <a:gd name="T11" fmla="*/ 0 h 15"/>
                  <a:gd name="T12" fmla="*/ 0 w 64"/>
                  <a:gd name="T13" fmla="*/ 0 h 15"/>
                  <a:gd name="T14" fmla="*/ 0 w 64"/>
                  <a:gd name="T15" fmla="*/ 0 h 15"/>
                  <a:gd name="T16" fmla="*/ 0 w 64"/>
                  <a:gd name="T17" fmla="*/ 0 h 15"/>
                  <a:gd name="T18" fmla="*/ 0 w 64"/>
                  <a:gd name="T19" fmla="*/ 0 h 15"/>
                  <a:gd name="T20" fmla="*/ 0 w 64"/>
                  <a:gd name="T21" fmla="*/ 0 h 15"/>
                  <a:gd name="T22" fmla="*/ 0 w 64"/>
                  <a:gd name="T23" fmla="*/ 0 h 15"/>
                  <a:gd name="T24" fmla="*/ 0 w 64"/>
                  <a:gd name="T25" fmla="*/ 0 h 15"/>
                  <a:gd name="T26" fmla="*/ 0 w 64"/>
                  <a:gd name="T27" fmla="*/ 0 h 15"/>
                  <a:gd name="T28" fmla="*/ 0 w 64"/>
                  <a:gd name="T29" fmla="*/ 0 h 15"/>
                  <a:gd name="T30" fmla="*/ 0 w 64"/>
                  <a:gd name="T31" fmla="*/ 0 h 15"/>
                  <a:gd name="T32" fmla="*/ 0 w 64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5"/>
                  <a:gd name="T53" fmla="*/ 64 w 6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5">
                    <a:moveTo>
                      <a:pt x="0" y="7"/>
                    </a:moveTo>
                    <a:lnTo>
                      <a:pt x="3" y="4"/>
                    </a:lnTo>
                    <a:lnTo>
                      <a:pt x="10" y="2"/>
                    </a:lnTo>
                    <a:lnTo>
                      <a:pt x="19" y="1"/>
                    </a:lnTo>
                    <a:lnTo>
                      <a:pt x="30" y="0"/>
                    </a:lnTo>
                    <a:lnTo>
                      <a:pt x="41" y="1"/>
                    </a:lnTo>
                    <a:lnTo>
                      <a:pt x="51" y="2"/>
                    </a:lnTo>
                    <a:lnTo>
                      <a:pt x="59" y="4"/>
                    </a:lnTo>
                    <a:lnTo>
                      <a:pt x="64" y="9"/>
                    </a:lnTo>
                    <a:lnTo>
                      <a:pt x="64" y="12"/>
                    </a:lnTo>
                    <a:lnTo>
                      <a:pt x="59" y="15"/>
                    </a:lnTo>
                    <a:lnTo>
                      <a:pt x="51" y="13"/>
                    </a:lnTo>
                    <a:lnTo>
                      <a:pt x="41" y="12"/>
                    </a:lnTo>
                    <a:lnTo>
                      <a:pt x="30" y="10"/>
                    </a:lnTo>
                    <a:lnTo>
                      <a:pt x="19" y="9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16"/>
              <p:cNvSpPr>
                <a:spLocks/>
              </p:cNvSpPr>
              <p:nvPr/>
            </p:nvSpPr>
            <p:spPr bwMode="auto">
              <a:xfrm>
                <a:off x="1107" y="3403"/>
                <a:ext cx="37" cy="10"/>
              </a:xfrm>
              <a:custGeom>
                <a:avLst/>
                <a:gdLst>
                  <a:gd name="T0" fmla="*/ 0 w 75"/>
                  <a:gd name="T1" fmla="*/ 1 h 20"/>
                  <a:gd name="T2" fmla="*/ 0 w 75"/>
                  <a:gd name="T3" fmla="*/ 1 h 20"/>
                  <a:gd name="T4" fmla="*/ 0 w 75"/>
                  <a:gd name="T5" fmla="*/ 1 h 20"/>
                  <a:gd name="T6" fmla="*/ 0 w 75"/>
                  <a:gd name="T7" fmla="*/ 1 h 20"/>
                  <a:gd name="T8" fmla="*/ 0 w 75"/>
                  <a:gd name="T9" fmla="*/ 1 h 20"/>
                  <a:gd name="T10" fmla="*/ 0 w 75"/>
                  <a:gd name="T11" fmla="*/ 1 h 20"/>
                  <a:gd name="T12" fmla="*/ 0 w 75"/>
                  <a:gd name="T13" fmla="*/ 0 h 20"/>
                  <a:gd name="T14" fmla="*/ 0 w 75"/>
                  <a:gd name="T15" fmla="*/ 1 h 20"/>
                  <a:gd name="T16" fmla="*/ 0 w 75"/>
                  <a:gd name="T17" fmla="*/ 1 h 20"/>
                  <a:gd name="T18" fmla="*/ 0 w 75"/>
                  <a:gd name="T19" fmla="*/ 1 h 20"/>
                  <a:gd name="T20" fmla="*/ 0 w 75"/>
                  <a:gd name="T21" fmla="*/ 1 h 20"/>
                  <a:gd name="T22" fmla="*/ 0 w 75"/>
                  <a:gd name="T23" fmla="*/ 1 h 20"/>
                  <a:gd name="T24" fmla="*/ 0 w 75"/>
                  <a:gd name="T25" fmla="*/ 1 h 20"/>
                  <a:gd name="T26" fmla="*/ 0 w 75"/>
                  <a:gd name="T27" fmla="*/ 1 h 20"/>
                  <a:gd name="T28" fmla="*/ 0 w 75"/>
                  <a:gd name="T29" fmla="*/ 1 h 20"/>
                  <a:gd name="T30" fmla="*/ 0 w 75"/>
                  <a:gd name="T31" fmla="*/ 1 h 20"/>
                  <a:gd name="T32" fmla="*/ 0 w 75"/>
                  <a:gd name="T33" fmla="*/ 1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20"/>
                  <a:gd name="T53" fmla="*/ 75 w 75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20">
                    <a:moveTo>
                      <a:pt x="0" y="20"/>
                    </a:moveTo>
                    <a:lnTo>
                      <a:pt x="9" y="16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3" y="3"/>
                    </a:lnTo>
                    <a:lnTo>
                      <a:pt x="55" y="1"/>
                    </a:lnTo>
                    <a:lnTo>
                      <a:pt x="65" y="0"/>
                    </a:lnTo>
                    <a:lnTo>
                      <a:pt x="72" y="1"/>
                    </a:lnTo>
                    <a:lnTo>
                      <a:pt x="75" y="5"/>
                    </a:lnTo>
                    <a:lnTo>
                      <a:pt x="73" y="10"/>
                    </a:lnTo>
                    <a:lnTo>
                      <a:pt x="67" y="13"/>
                    </a:lnTo>
                    <a:lnTo>
                      <a:pt x="57" y="16"/>
                    </a:lnTo>
                    <a:lnTo>
                      <a:pt x="44" y="16"/>
                    </a:lnTo>
                    <a:lnTo>
                      <a:pt x="32" y="17"/>
                    </a:lnTo>
                    <a:lnTo>
                      <a:pt x="19" y="18"/>
                    </a:lnTo>
                    <a:lnTo>
                      <a:pt x="9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17"/>
              <p:cNvSpPr>
                <a:spLocks/>
              </p:cNvSpPr>
              <p:nvPr/>
            </p:nvSpPr>
            <p:spPr bwMode="auto">
              <a:xfrm>
                <a:off x="1113" y="3384"/>
                <a:ext cx="41" cy="12"/>
              </a:xfrm>
              <a:custGeom>
                <a:avLst/>
                <a:gdLst>
                  <a:gd name="T0" fmla="*/ 0 w 82"/>
                  <a:gd name="T1" fmla="*/ 1 h 24"/>
                  <a:gd name="T2" fmla="*/ 1 w 82"/>
                  <a:gd name="T3" fmla="*/ 1 h 24"/>
                  <a:gd name="T4" fmla="*/ 1 w 82"/>
                  <a:gd name="T5" fmla="*/ 1 h 24"/>
                  <a:gd name="T6" fmla="*/ 1 w 82"/>
                  <a:gd name="T7" fmla="*/ 1 h 24"/>
                  <a:gd name="T8" fmla="*/ 1 w 82"/>
                  <a:gd name="T9" fmla="*/ 1 h 24"/>
                  <a:gd name="T10" fmla="*/ 1 w 82"/>
                  <a:gd name="T11" fmla="*/ 1 h 24"/>
                  <a:gd name="T12" fmla="*/ 1 w 82"/>
                  <a:gd name="T13" fmla="*/ 0 h 24"/>
                  <a:gd name="T14" fmla="*/ 1 w 82"/>
                  <a:gd name="T15" fmla="*/ 1 h 24"/>
                  <a:gd name="T16" fmla="*/ 1 w 82"/>
                  <a:gd name="T17" fmla="*/ 1 h 24"/>
                  <a:gd name="T18" fmla="*/ 1 w 82"/>
                  <a:gd name="T19" fmla="*/ 1 h 24"/>
                  <a:gd name="T20" fmla="*/ 1 w 82"/>
                  <a:gd name="T21" fmla="*/ 1 h 24"/>
                  <a:gd name="T22" fmla="*/ 1 w 82"/>
                  <a:gd name="T23" fmla="*/ 1 h 24"/>
                  <a:gd name="T24" fmla="*/ 1 w 82"/>
                  <a:gd name="T25" fmla="*/ 1 h 24"/>
                  <a:gd name="T26" fmla="*/ 1 w 82"/>
                  <a:gd name="T27" fmla="*/ 1 h 24"/>
                  <a:gd name="T28" fmla="*/ 1 w 82"/>
                  <a:gd name="T29" fmla="*/ 1 h 24"/>
                  <a:gd name="T30" fmla="*/ 1 w 82"/>
                  <a:gd name="T31" fmla="*/ 1 h 24"/>
                  <a:gd name="T32" fmla="*/ 0 w 82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24"/>
                  <a:gd name="T53" fmla="*/ 82 w 82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24">
                    <a:moveTo>
                      <a:pt x="0" y="24"/>
                    </a:moveTo>
                    <a:lnTo>
                      <a:pt x="8" y="20"/>
                    </a:lnTo>
                    <a:lnTo>
                      <a:pt x="20" y="16"/>
                    </a:lnTo>
                    <a:lnTo>
                      <a:pt x="34" y="10"/>
                    </a:lnTo>
                    <a:lnTo>
                      <a:pt x="47" y="5"/>
                    </a:lnTo>
                    <a:lnTo>
                      <a:pt x="61" y="2"/>
                    </a:lnTo>
                    <a:lnTo>
                      <a:pt x="73" y="0"/>
                    </a:lnTo>
                    <a:lnTo>
                      <a:pt x="80" y="1"/>
                    </a:lnTo>
                    <a:lnTo>
                      <a:pt x="82" y="4"/>
                    </a:lnTo>
                    <a:lnTo>
                      <a:pt x="79" y="10"/>
                    </a:lnTo>
                    <a:lnTo>
                      <a:pt x="69" y="14"/>
                    </a:lnTo>
                    <a:lnTo>
                      <a:pt x="58" y="16"/>
                    </a:lnTo>
                    <a:lnTo>
                      <a:pt x="44" y="18"/>
                    </a:lnTo>
                    <a:lnTo>
                      <a:pt x="29" y="20"/>
                    </a:lnTo>
                    <a:lnTo>
                      <a:pt x="16" y="22"/>
                    </a:lnTo>
                    <a:lnTo>
                      <a:pt x="6" y="2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18"/>
              <p:cNvSpPr>
                <a:spLocks/>
              </p:cNvSpPr>
              <p:nvPr/>
            </p:nvSpPr>
            <p:spPr bwMode="auto">
              <a:xfrm>
                <a:off x="1114" y="3345"/>
                <a:ext cx="43" cy="20"/>
              </a:xfrm>
              <a:custGeom>
                <a:avLst/>
                <a:gdLst>
                  <a:gd name="T0" fmla="*/ 0 w 87"/>
                  <a:gd name="T1" fmla="*/ 0 h 42"/>
                  <a:gd name="T2" fmla="*/ 0 w 87"/>
                  <a:gd name="T3" fmla="*/ 0 h 42"/>
                  <a:gd name="T4" fmla="*/ 0 w 87"/>
                  <a:gd name="T5" fmla="*/ 0 h 42"/>
                  <a:gd name="T6" fmla="*/ 0 w 87"/>
                  <a:gd name="T7" fmla="*/ 0 h 42"/>
                  <a:gd name="T8" fmla="*/ 0 w 87"/>
                  <a:gd name="T9" fmla="*/ 0 h 42"/>
                  <a:gd name="T10" fmla="*/ 0 w 87"/>
                  <a:gd name="T11" fmla="*/ 0 h 42"/>
                  <a:gd name="T12" fmla="*/ 0 w 87"/>
                  <a:gd name="T13" fmla="*/ 0 h 42"/>
                  <a:gd name="T14" fmla="*/ 0 w 87"/>
                  <a:gd name="T15" fmla="*/ 0 h 42"/>
                  <a:gd name="T16" fmla="*/ 0 w 87"/>
                  <a:gd name="T17" fmla="*/ 0 h 42"/>
                  <a:gd name="T18" fmla="*/ 0 w 87"/>
                  <a:gd name="T19" fmla="*/ 0 h 42"/>
                  <a:gd name="T20" fmla="*/ 0 w 87"/>
                  <a:gd name="T21" fmla="*/ 0 h 42"/>
                  <a:gd name="T22" fmla="*/ 0 w 87"/>
                  <a:gd name="T23" fmla="*/ 0 h 42"/>
                  <a:gd name="T24" fmla="*/ 0 w 87"/>
                  <a:gd name="T25" fmla="*/ 0 h 42"/>
                  <a:gd name="T26" fmla="*/ 0 w 87"/>
                  <a:gd name="T27" fmla="*/ 0 h 42"/>
                  <a:gd name="T28" fmla="*/ 0 w 87"/>
                  <a:gd name="T29" fmla="*/ 0 h 42"/>
                  <a:gd name="T30" fmla="*/ 0 w 87"/>
                  <a:gd name="T31" fmla="*/ 0 h 42"/>
                  <a:gd name="T32" fmla="*/ 0 w 87"/>
                  <a:gd name="T33" fmla="*/ 0 h 4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42"/>
                  <a:gd name="T53" fmla="*/ 87 w 87"/>
                  <a:gd name="T54" fmla="*/ 42 h 4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42">
                    <a:moveTo>
                      <a:pt x="0" y="42"/>
                    </a:moveTo>
                    <a:lnTo>
                      <a:pt x="9" y="35"/>
                    </a:lnTo>
                    <a:lnTo>
                      <a:pt x="20" y="27"/>
                    </a:lnTo>
                    <a:lnTo>
                      <a:pt x="33" y="19"/>
                    </a:lnTo>
                    <a:lnTo>
                      <a:pt x="48" y="11"/>
                    </a:lnTo>
                    <a:lnTo>
                      <a:pt x="62" y="5"/>
                    </a:lnTo>
                    <a:lnTo>
                      <a:pt x="73" y="1"/>
                    </a:lnTo>
                    <a:lnTo>
                      <a:pt x="82" y="0"/>
                    </a:lnTo>
                    <a:lnTo>
                      <a:pt x="87" y="3"/>
                    </a:lnTo>
                    <a:lnTo>
                      <a:pt x="86" y="7"/>
                    </a:lnTo>
                    <a:lnTo>
                      <a:pt x="77" y="12"/>
                    </a:lnTo>
                    <a:lnTo>
                      <a:pt x="64" y="17"/>
                    </a:lnTo>
                    <a:lnTo>
                      <a:pt x="49" y="22"/>
                    </a:lnTo>
                    <a:lnTo>
                      <a:pt x="33" y="27"/>
                    </a:lnTo>
                    <a:lnTo>
                      <a:pt x="18" y="32"/>
                    </a:lnTo>
                    <a:lnTo>
                      <a:pt x="6" y="3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19"/>
              <p:cNvSpPr>
                <a:spLocks/>
              </p:cNvSpPr>
              <p:nvPr/>
            </p:nvSpPr>
            <p:spPr bwMode="auto">
              <a:xfrm>
                <a:off x="1111" y="3307"/>
                <a:ext cx="40" cy="24"/>
              </a:xfrm>
              <a:custGeom>
                <a:avLst/>
                <a:gdLst>
                  <a:gd name="T0" fmla="*/ 0 w 80"/>
                  <a:gd name="T1" fmla="*/ 0 h 50"/>
                  <a:gd name="T2" fmla="*/ 1 w 80"/>
                  <a:gd name="T3" fmla="*/ 0 h 50"/>
                  <a:gd name="T4" fmla="*/ 1 w 80"/>
                  <a:gd name="T5" fmla="*/ 0 h 50"/>
                  <a:gd name="T6" fmla="*/ 1 w 80"/>
                  <a:gd name="T7" fmla="*/ 0 h 50"/>
                  <a:gd name="T8" fmla="*/ 1 w 80"/>
                  <a:gd name="T9" fmla="*/ 0 h 50"/>
                  <a:gd name="T10" fmla="*/ 1 w 80"/>
                  <a:gd name="T11" fmla="*/ 0 h 50"/>
                  <a:gd name="T12" fmla="*/ 1 w 80"/>
                  <a:gd name="T13" fmla="*/ 0 h 50"/>
                  <a:gd name="T14" fmla="*/ 1 w 80"/>
                  <a:gd name="T15" fmla="*/ 0 h 50"/>
                  <a:gd name="T16" fmla="*/ 1 w 80"/>
                  <a:gd name="T17" fmla="*/ 0 h 50"/>
                  <a:gd name="T18" fmla="*/ 1 w 80"/>
                  <a:gd name="T19" fmla="*/ 0 h 50"/>
                  <a:gd name="T20" fmla="*/ 1 w 80"/>
                  <a:gd name="T21" fmla="*/ 0 h 50"/>
                  <a:gd name="T22" fmla="*/ 1 w 80"/>
                  <a:gd name="T23" fmla="*/ 0 h 50"/>
                  <a:gd name="T24" fmla="*/ 1 w 80"/>
                  <a:gd name="T25" fmla="*/ 0 h 50"/>
                  <a:gd name="T26" fmla="*/ 1 w 80"/>
                  <a:gd name="T27" fmla="*/ 0 h 50"/>
                  <a:gd name="T28" fmla="*/ 1 w 80"/>
                  <a:gd name="T29" fmla="*/ 0 h 50"/>
                  <a:gd name="T30" fmla="*/ 1 w 80"/>
                  <a:gd name="T31" fmla="*/ 0 h 50"/>
                  <a:gd name="T32" fmla="*/ 0 w 80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50"/>
                  <a:gd name="T53" fmla="*/ 80 w 80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50">
                    <a:moveTo>
                      <a:pt x="0" y="50"/>
                    </a:moveTo>
                    <a:lnTo>
                      <a:pt x="6" y="43"/>
                    </a:lnTo>
                    <a:lnTo>
                      <a:pt x="17" y="35"/>
                    </a:lnTo>
                    <a:lnTo>
                      <a:pt x="30" y="26"/>
                    </a:lnTo>
                    <a:lnTo>
                      <a:pt x="42" y="15"/>
                    </a:lnTo>
                    <a:lnTo>
                      <a:pt x="56" y="8"/>
                    </a:lnTo>
                    <a:lnTo>
                      <a:pt x="68" y="2"/>
                    </a:lnTo>
                    <a:lnTo>
                      <a:pt x="76" y="0"/>
                    </a:lnTo>
                    <a:lnTo>
                      <a:pt x="80" y="2"/>
                    </a:lnTo>
                    <a:lnTo>
                      <a:pt x="79" y="8"/>
                    </a:lnTo>
                    <a:lnTo>
                      <a:pt x="71" y="14"/>
                    </a:lnTo>
                    <a:lnTo>
                      <a:pt x="59" y="21"/>
                    </a:lnTo>
                    <a:lnTo>
                      <a:pt x="46" y="28"/>
                    </a:lnTo>
                    <a:lnTo>
                      <a:pt x="30" y="35"/>
                    </a:lnTo>
                    <a:lnTo>
                      <a:pt x="16" y="40"/>
                    </a:lnTo>
                    <a:lnTo>
                      <a:pt x="5" y="45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20"/>
              <p:cNvSpPr>
                <a:spLocks/>
              </p:cNvSpPr>
              <p:nvPr/>
            </p:nvSpPr>
            <p:spPr bwMode="auto">
              <a:xfrm>
                <a:off x="1115" y="3360"/>
                <a:ext cx="37" cy="21"/>
              </a:xfrm>
              <a:custGeom>
                <a:avLst/>
                <a:gdLst>
                  <a:gd name="T0" fmla="*/ 0 w 74"/>
                  <a:gd name="T1" fmla="*/ 0 h 43"/>
                  <a:gd name="T2" fmla="*/ 1 w 74"/>
                  <a:gd name="T3" fmla="*/ 0 h 43"/>
                  <a:gd name="T4" fmla="*/ 1 w 74"/>
                  <a:gd name="T5" fmla="*/ 0 h 43"/>
                  <a:gd name="T6" fmla="*/ 1 w 74"/>
                  <a:gd name="T7" fmla="*/ 0 h 43"/>
                  <a:gd name="T8" fmla="*/ 1 w 74"/>
                  <a:gd name="T9" fmla="*/ 0 h 43"/>
                  <a:gd name="T10" fmla="*/ 1 w 74"/>
                  <a:gd name="T11" fmla="*/ 0 h 43"/>
                  <a:gd name="T12" fmla="*/ 1 w 74"/>
                  <a:gd name="T13" fmla="*/ 0 h 43"/>
                  <a:gd name="T14" fmla="*/ 1 w 74"/>
                  <a:gd name="T15" fmla="*/ 0 h 43"/>
                  <a:gd name="T16" fmla="*/ 1 w 74"/>
                  <a:gd name="T17" fmla="*/ 0 h 43"/>
                  <a:gd name="T18" fmla="*/ 1 w 74"/>
                  <a:gd name="T19" fmla="*/ 0 h 43"/>
                  <a:gd name="T20" fmla="*/ 1 w 74"/>
                  <a:gd name="T21" fmla="*/ 0 h 43"/>
                  <a:gd name="T22" fmla="*/ 1 w 74"/>
                  <a:gd name="T23" fmla="*/ 0 h 43"/>
                  <a:gd name="T24" fmla="*/ 1 w 74"/>
                  <a:gd name="T25" fmla="*/ 0 h 43"/>
                  <a:gd name="T26" fmla="*/ 1 w 74"/>
                  <a:gd name="T27" fmla="*/ 0 h 43"/>
                  <a:gd name="T28" fmla="*/ 1 w 74"/>
                  <a:gd name="T29" fmla="*/ 0 h 43"/>
                  <a:gd name="T30" fmla="*/ 1 w 74"/>
                  <a:gd name="T31" fmla="*/ 0 h 43"/>
                  <a:gd name="T32" fmla="*/ 0 w 74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43"/>
                  <a:gd name="T53" fmla="*/ 74 w 74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43">
                    <a:moveTo>
                      <a:pt x="0" y="43"/>
                    </a:moveTo>
                    <a:lnTo>
                      <a:pt x="7" y="37"/>
                    </a:lnTo>
                    <a:lnTo>
                      <a:pt x="16" y="29"/>
                    </a:lnTo>
                    <a:lnTo>
                      <a:pt x="27" y="21"/>
                    </a:lnTo>
                    <a:lnTo>
                      <a:pt x="40" y="13"/>
                    </a:lnTo>
                    <a:lnTo>
                      <a:pt x="53" y="6"/>
                    </a:lnTo>
                    <a:lnTo>
                      <a:pt x="63" y="1"/>
                    </a:lnTo>
                    <a:lnTo>
                      <a:pt x="70" y="0"/>
                    </a:lnTo>
                    <a:lnTo>
                      <a:pt x="74" y="4"/>
                    </a:lnTo>
                    <a:lnTo>
                      <a:pt x="71" y="10"/>
                    </a:lnTo>
                    <a:lnTo>
                      <a:pt x="63" y="15"/>
                    </a:lnTo>
                    <a:lnTo>
                      <a:pt x="53" y="21"/>
                    </a:lnTo>
                    <a:lnTo>
                      <a:pt x="40" y="27"/>
                    </a:lnTo>
                    <a:lnTo>
                      <a:pt x="27" y="31"/>
                    </a:lnTo>
                    <a:lnTo>
                      <a:pt x="15" y="36"/>
                    </a:lnTo>
                    <a:lnTo>
                      <a:pt x="6" y="3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21"/>
              <p:cNvSpPr>
                <a:spLocks/>
              </p:cNvSpPr>
              <p:nvPr/>
            </p:nvSpPr>
            <p:spPr bwMode="auto">
              <a:xfrm>
                <a:off x="1066" y="3345"/>
                <a:ext cx="52" cy="34"/>
              </a:xfrm>
              <a:custGeom>
                <a:avLst/>
                <a:gdLst>
                  <a:gd name="T0" fmla="*/ 0 w 103"/>
                  <a:gd name="T1" fmla="*/ 1 h 68"/>
                  <a:gd name="T2" fmla="*/ 1 w 103"/>
                  <a:gd name="T3" fmla="*/ 0 h 68"/>
                  <a:gd name="T4" fmla="*/ 1 w 103"/>
                  <a:gd name="T5" fmla="*/ 1 h 68"/>
                  <a:gd name="T6" fmla="*/ 1 w 103"/>
                  <a:gd name="T7" fmla="*/ 1 h 68"/>
                  <a:gd name="T8" fmla="*/ 1 w 103"/>
                  <a:gd name="T9" fmla="*/ 1 h 68"/>
                  <a:gd name="T10" fmla="*/ 1 w 103"/>
                  <a:gd name="T11" fmla="*/ 1 h 68"/>
                  <a:gd name="T12" fmla="*/ 1 w 103"/>
                  <a:gd name="T13" fmla="*/ 1 h 68"/>
                  <a:gd name="T14" fmla="*/ 1 w 103"/>
                  <a:gd name="T15" fmla="*/ 1 h 68"/>
                  <a:gd name="T16" fmla="*/ 1 w 103"/>
                  <a:gd name="T17" fmla="*/ 1 h 68"/>
                  <a:gd name="T18" fmla="*/ 1 w 103"/>
                  <a:gd name="T19" fmla="*/ 1 h 68"/>
                  <a:gd name="T20" fmla="*/ 1 w 103"/>
                  <a:gd name="T21" fmla="*/ 1 h 68"/>
                  <a:gd name="T22" fmla="*/ 1 w 103"/>
                  <a:gd name="T23" fmla="*/ 1 h 68"/>
                  <a:gd name="T24" fmla="*/ 1 w 103"/>
                  <a:gd name="T25" fmla="*/ 1 h 68"/>
                  <a:gd name="T26" fmla="*/ 1 w 103"/>
                  <a:gd name="T27" fmla="*/ 1 h 68"/>
                  <a:gd name="T28" fmla="*/ 1 w 103"/>
                  <a:gd name="T29" fmla="*/ 1 h 68"/>
                  <a:gd name="T30" fmla="*/ 1 w 103"/>
                  <a:gd name="T31" fmla="*/ 1 h 68"/>
                  <a:gd name="T32" fmla="*/ 0 w 103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3"/>
                  <a:gd name="T52" fmla="*/ 0 h 68"/>
                  <a:gd name="T53" fmla="*/ 103 w 103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3" h="68">
                    <a:moveTo>
                      <a:pt x="0" y="2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3" y="11"/>
                    </a:lnTo>
                    <a:lnTo>
                      <a:pt x="50" y="21"/>
                    </a:lnTo>
                    <a:lnTo>
                      <a:pt x="69" y="33"/>
                    </a:lnTo>
                    <a:lnTo>
                      <a:pt x="84" y="45"/>
                    </a:lnTo>
                    <a:lnTo>
                      <a:pt x="96" y="57"/>
                    </a:lnTo>
                    <a:lnTo>
                      <a:pt x="103" y="68"/>
                    </a:lnTo>
                    <a:lnTo>
                      <a:pt x="95" y="64"/>
                    </a:lnTo>
                    <a:lnTo>
                      <a:pt x="81" y="57"/>
                    </a:lnTo>
                    <a:lnTo>
                      <a:pt x="64" y="46"/>
                    </a:lnTo>
                    <a:lnTo>
                      <a:pt x="46" y="35"/>
                    </a:lnTo>
                    <a:lnTo>
                      <a:pt x="28" y="25"/>
                    </a:lnTo>
                    <a:lnTo>
                      <a:pt x="12" y="14"/>
                    </a:lnTo>
                    <a:lnTo>
                      <a:pt x="3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22"/>
              <p:cNvSpPr>
                <a:spLocks/>
              </p:cNvSpPr>
              <p:nvPr/>
            </p:nvSpPr>
            <p:spPr bwMode="auto">
              <a:xfrm>
                <a:off x="1076" y="3323"/>
                <a:ext cx="41" cy="29"/>
              </a:xfrm>
              <a:custGeom>
                <a:avLst/>
                <a:gdLst>
                  <a:gd name="T0" fmla="*/ 0 w 82"/>
                  <a:gd name="T1" fmla="*/ 0 h 59"/>
                  <a:gd name="T2" fmla="*/ 1 w 82"/>
                  <a:gd name="T3" fmla="*/ 0 h 59"/>
                  <a:gd name="T4" fmla="*/ 1 w 82"/>
                  <a:gd name="T5" fmla="*/ 0 h 59"/>
                  <a:gd name="T6" fmla="*/ 1 w 82"/>
                  <a:gd name="T7" fmla="*/ 0 h 59"/>
                  <a:gd name="T8" fmla="*/ 1 w 82"/>
                  <a:gd name="T9" fmla="*/ 0 h 59"/>
                  <a:gd name="T10" fmla="*/ 1 w 82"/>
                  <a:gd name="T11" fmla="*/ 0 h 59"/>
                  <a:gd name="T12" fmla="*/ 1 w 82"/>
                  <a:gd name="T13" fmla="*/ 0 h 59"/>
                  <a:gd name="T14" fmla="*/ 1 w 82"/>
                  <a:gd name="T15" fmla="*/ 0 h 59"/>
                  <a:gd name="T16" fmla="*/ 1 w 82"/>
                  <a:gd name="T17" fmla="*/ 0 h 59"/>
                  <a:gd name="T18" fmla="*/ 1 w 82"/>
                  <a:gd name="T19" fmla="*/ 0 h 59"/>
                  <a:gd name="T20" fmla="*/ 1 w 82"/>
                  <a:gd name="T21" fmla="*/ 0 h 59"/>
                  <a:gd name="T22" fmla="*/ 1 w 82"/>
                  <a:gd name="T23" fmla="*/ 0 h 59"/>
                  <a:gd name="T24" fmla="*/ 1 w 82"/>
                  <a:gd name="T25" fmla="*/ 0 h 59"/>
                  <a:gd name="T26" fmla="*/ 1 w 82"/>
                  <a:gd name="T27" fmla="*/ 0 h 59"/>
                  <a:gd name="T28" fmla="*/ 1 w 82"/>
                  <a:gd name="T29" fmla="*/ 0 h 59"/>
                  <a:gd name="T30" fmla="*/ 1 w 82"/>
                  <a:gd name="T31" fmla="*/ 0 h 59"/>
                  <a:gd name="T32" fmla="*/ 0 w 82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2"/>
                  <a:gd name="T52" fmla="*/ 0 h 59"/>
                  <a:gd name="T53" fmla="*/ 82 w 82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2" h="59">
                    <a:moveTo>
                      <a:pt x="0" y="0"/>
                    </a:moveTo>
                    <a:lnTo>
                      <a:pt x="4" y="0"/>
                    </a:lnTo>
                    <a:lnTo>
                      <a:pt x="12" y="3"/>
                    </a:lnTo>
                    <a:lnTo>
                      <a:pt x="23" y="7"/>
                    </a:lnTo>
                    <a:lnTo>
                      <a:pt x="37" y="15"/>
                    </a:lnTo>
                    <a:lnTo>
                      <a:pt x="51" y="25"/>
                    </a:lnTo>
                    <a:lnTo>
                      <a:pt x="65" y="35"/>
                    </a:lnTo>
                    <a:lnTo>
                      <a:pt x="75" y="47"/>
                    </a:lnTo>
                    <a:lnTo>
                      <a:pt x="82" y="59"/>
                    </a:lnTo>
                    <a:lnTo>
                      <a:pt x="73" y="52"/>
                    </a:lnTo>
                    <a:lnTo>
                      <a:pt x="61" y="44"/>
                    </a:lnTo>
                    <a:lnTo>
                      <a:pt x="48" y="35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9" y="10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23"/>
              <p:cNvSpPr>
                <a:spLocks/>
              </p:cNvSpPr>
              <p:nvPr/>
            </p:nvSpPr>
            <p:spPr bwMode="auto">
              <a:xfrm>
                <a:off x="1114" y="3323"/>
                <a:ext cx="40" cy="25"/>
              </a:xfrm>
              <a:custGeom>
                <a:avLst/>
                <a:gdLst>
                  <a:gd name="T0" fmla="*/ 0 w 81"/>
                  <a:gd name="T1" fmla="*/ 1 h 49"/>
                  <a:gd name="T2" fmla="*/ 0 w 81"/>
                  <a:gd name="T3" fmla="*/ 1 h 49"/>
                  <a:gd name="T4" fmla="*/ 0 w 81"/>
                  <a:gd name="T5" fmla="*/ 1 h 49"/>
                  <a:gd name="T6" fmla="*/ 0 w 81"/>
                  <a:gd name="T7" fmla="*/ 1 h 49"/>
                  <a:gd name="T8" fmla="*/ 0 w 81"/>
                  <a:gd name="T9" fmla="*/ 1 h 49"/>
                  <a:gd name="T10" fmla="*/ 0 w 81"/>
                  <a:gd name="T11" fmla="*/ 1 h 49"/>
                  <a:gd name="T12" fmla="*/ 0 w 81"/>
                  <a:gd name="T13" fmla="*/ 1 h 49"/>
                  <a:gd name="T14" fmla="*/ 0 w 81"/>
                  <a:gd name="T15" fmla="*/ 0 h 49"/>
                  <a:gd name="T16" fmla="*/ 0 w 81"/>
                  <a:gd name="T17" fmla="*/ 1 h 49"/>
                  <a:gd name="T18" fmla="*/ 0 w 81"/>
                  <a:gd name="T19" fmla="*/ 1 h 49"/>
                  <a:gd name="T20" fmla="*/ 0 w 81"/>
                  <a:gd name="T21" fmla="*/ 1 h 49"/>
                  <a:gd name="T22" fmla="*/ 0 w 81"/>
                  <a:gd name="T23" fmla="*/ 1 h 49"/>
                  <a:gd name="T24" fmla="*/ 0 w 81"/>
                  <a:gd name="T25" fmla="*/ 1 h 49"/>
                  <a:gd name="T26" fmla="*/ 0 w 81"/>
                  <a:gd name="T27" fmla="*/ 1 h 49"/>
                  <a:gd name="T28" fmla="*/ 0 w 81"/>
                  <a:gd name="T29" fmla="*/ 1 h 49"/>
                  <a:gd name="T30" fmla="*/ 0 w 81"/>
                  <a:gd name="T31" fmla="*/ 1 h 49"/>
                  <a:gd name="T32" fmla="*/ 0 w 81"/>
                  <a:gd name="T33" fmla="*/ 1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49"/>
                  <a:gd name="T53" fmla="*/ 81 w 81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49">
                    <a:moveTo>
                      <a:pt x="0" y="49"/>
                    </a:moveTo>
                    <a:lnTo>
                      <a:pt x="7" y="43"/>
                    </a:lnTo>
                    <a:lnTo>
                      <a:pt x="16" y="34"/>
                    </a:lnTo>
                    <a:lnTo>
                      <a:pt x="29" y="25"/>
                    </a:lnTo>
                    <a:lnTo>
                      <a:pt x="43" y="16"/>
                    </a:lnTo>
                    <a:lnTo>
                      <a:pt x="56" y="8"/>
                    </a:lnTo>
                    <a:lnTo>
                      <a:pt x="67" y="2"/>
                    </a:lnTo>
                    <a:lnTo>
                      <a:pt x="76" y="0"/>
                    </a:lnTo>
                    <a:lnTo>
                      <a:pt x="81" y="2"/>
                    </a:lnTo>
                    <a:lnTo>
                      <a:pt x="80" y="8"/>
                    </a:lnTo>
                    <a:lnTo>
                      <a:pt x="72" y="15"/>
                    </a:lnTo>
                    <a:lnTo>
                      <a:pt x="59" y="21"/>
                    </a:lnTo>
                    <a:lnTo>
                      <a:pt x="45" y="28"/>
                    </a:lnTo>
                    <a:lnTo>
                      <a:pt x="30" y="34"/>
                    </a:lnTo>
                    <a:lnTo>
                      <a:pt x="16" y="40"/>
                    </a:lnTo>
                    <a:lnTo>
                      <a:pt x="6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24"/>
              <p:cNvSpPr>
                <a:spLocks/>
              </p:cNvSpPr>
              <p:nvPr/>
            </p:nvSpPr>
            <p:spPr bwMode="auto">
              <a:xfrm>
                <a:off x="1030" y="3184"/>
                <a:ext cx="34" cy="132"/>
              </a:xfrm>
              <a:custGeom>
                <a:avLst/>
                <a:gdLst>
                  <a:gd name="T0" fmla="*/ 1 w 68"/>
                  <a:gd name="T1" fmla="*/ 0 h 265"/>
                  <a:gd name="T2" fmla="*/ 1 w 68"/>
                  <a:gd name="T3" fmla="*/ 0 h 265"/>
                  <a:gd name="T4" fmla="*/ 1 w 68"/>
                  <a:gd name="T5" fmla="*/ 0 h 265"/>
                  <a:gd name="T6" fmla="*/ 1 w 68"/>
                  <a:gd name="T7" fmla="*/ 0 h 265"/>
                  <a:gd name="T8" fmla="*/ 0 w 68"/>
                  <a:gd name="T9" fmla="*/ 0 h 265"/>
                  <a:gd name="T10" fmla="*/ 1 w 68"/>
                  <a:gd name="T11" fmla="*/ 0 h 265"/>
                  <a:gd name="T12" fmla="*/ 1 w 68"/>
                  <a:gd name="T13" fmla="*/ 0 h 265"/>
                  <a:gd name="T14" fmla="*/ 1 w 68"/>
                  <a:gd name="T15" fmla="*/ 0 h 265"/>
                  <a:gd name="T16" fmla="*/ 1 w 68"/>
                  <a:gd name="T17" fmla="*/ 0 h 265"/>
                  <a:gd name="T18" fmla="*/ 1 w 68"/>
                  <a:gd name="T19" fmla="*/ 0 h 265"/>
                  <a:gd name="T20" fmla="*/ 1 w 68"/>
                  <a:gd name="T21" fmla="*/ 0 h 265"/>
                  <a:gd name="T22" fmla="*/ 1 w 68"/>
                  <a:gd name="T23" fmla="*/ 0 h 265"/>
                  <a:gd name="T24" fmla="*/ 1 w 68"/>
                  <a:gd name="T25" fmla="*/ 0 h 265"/>
                  <a:gd name="T26" fmla="*/ 1 w 68"/>
                  <a:gd name="T27" fmla="*/ 0 h 265"/>
                  <a:gd name="T28" fmla="*/ 1 w 68"/>
                  <a:gd name="T29" fmla="*/ 0 h 265"/>
                  <a:gd name="T30" fmla="*/ 1 w 68"/>
                  <a:gd name="T31" fmla="*/ 0 h 265"/>
                  <a:gd name="T32" fmla="*/ 1 w 68"/>
                  <a:gd name="T33" fmla="*/ 0 h 265"/>
                  <a:gd name="T34" fmla="*/ 1 w 68"/>
                  <a:gd name="T35" fmla="*/ 0 h 265"/>
                  <a:gd name="T36" fmla="*/ 1 w 68"/>
                  <a:gd name="T37" fmla="*/ 0 h 265"/>
                  <a:gd name="T38" fmla="*/ 1 w 68"/>
                  <a:gd name="T39" fmla="*/ 0 h 265"/>
                  <a:gd name="T40" fmla="*/ 1 w 68"/>
                  <a:gd name="T41" fmla="*/ 0 h 2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"/>
                  <a:gd name="T64" fmla="*/ 0 h 265"/>
                  <a:gd name="T65" fmla="*/ 68 w 68"/>
                  <a:gd name="T66" fmla="*/ 265 h 26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" h="265">
                    <a:moveTo>
                      <a:pt x="7" y="265"/>
                    </a:moveTo>
                    <a:lnTo>
                      <a:pt x="5" y="265"/>
                    </a:lnTo>
                    <a:lnTo>
                      <a:pt x="3" y="262"/>
                    </a:lnTo>
                    <a:lnTo>
                      <a:pt x="1" y="260"/>
                    </a:lnTo>
                    <a:lnTo>
                      <a:pt x="0" y="258"/>
                    </a:lnTo>
                    <a:lnTo>
                      <a:pt x="27" y="226"/>
                    </a:lnTo>
                    <a:lnTo>
                      <a:pt x="44" y="191"/>
                    </a:lnTo>
                    <a:lnTo>
                      <a:pt x="54" y="156"/>
                    </a:lnTo>
                    <a:lnTo>
                      <a:pt x="57" y="121"/>
                    </a:lnTo>
                    <a:lnTo>
                      <a:pt x="56" y="86"/>
                    </a:lnTo>
                    <a:lnTo>
                      <a:pt x="50" y="54"/>
                    </a:lnTo>
                    <a:lnTo>
                      <a:pt x="44" y="25"/>
                    </a:lnTo>
                    <a:lnTo>
                      <a:pt x="38" y="0"/>
                    </a:lnTo>
                    <a:lnTo>
                      <a:pt x="52" y="17"/>
                    </a:lnTo>
                    <a:lnTo>
                      <a:pt x="62" y="45"/>
                    </a:lnTo>
                    <a:lnTo>
                      <a:pt x="68" y="83"/>
                    </a:lnTo>
                    <a:lnTo>
                      <a:pt x="68" y="124"/>
                    </a:lnTo>
                    <a:lnTo>
                      <a:pt x="64" y="167"/>
                    </a:lnTo>
                    <a:lnTo>
                      <a:pt x="52" y="207"/>
                    </a:lnTo>
                    <a:lnTo>
                      <a:pt x="34" y="241"/>
                    </a:lnTo>
                    <a:lnTo>
                      <a:pt x="7" y="2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25"/>
              <p:cNvSpPr>
                <a:spLocks/>
              </p:cNvSpPr>
              <p:nvPr/>
            </p:nvSpPr>
            <p:spPr bwMode="auto">
              <a:xfrm>
                <a:off x="1030" y="3186"/>
                <a:ext cx="28" cy="16"/>
              </a:xfrm>
              <a:custGeom>
                <a:avLst/>
                <a:gdLst>
                  <a:gd name="T0" fmla="*/ 0 w 57"/>
                  <a:gd name="T1" fmla="*/ 0 h 34"/>
                  <a:gd name="T2" fmla="*/ 0 w 57"/>
                  <a:gd name="T3" fmla="*/ 0 h 34"/>
                  <a:gd name="T4" fmla="*/ 0 w 57"/>
                  <a:gd name="T5" fmla="*/ 0 h 34"/>
                  <a:gd name="T6" fmla="*/ 0 w 57"/>
                  <a:gd name="T7" fmla="*/ 0 h 34"/>
                  <a:gd name="T8" fmla="*/ 0 w 57"/>
                  <a:gd name="T9" fmla="*/ 0 h 34"/>
                  <a:gd name="T10" fmla="*/ 0 w 57"/>
                  <a:gd name="T11" fmla="*/ 0 h 34"/>
                  <a:gd name="T12" fmla="*/ 0 w 57"/>
                  <a:gd name="T13" fmla="*/ 0 h 34"/>
                  <a:gd name="T14" fmla="*/ 0 w 57"/>
                  <a:gd name="T15" fmla="*/ 0 h 34"/>
                  <a:gd name="T16" fmla="*/ 0 w 57"/>
                  <a:gd name="T17" fmla="*/ 0 h 34"/>
                  <a:gd name="T18" fmla="*/ 0 w 57"/>
                  <a:gd name="T19" fmla="*/ 0 h 34"/>
                  <a:gd name="T20" fmla="*/ 0 w 57"/>
                  <a:gd name="T21" fmla="*/ 0 h 34"/>
                  <a:gd name="T22" fmla="*/ 0 w 57"/>
                  <a:gd name="T23" fmla="*/ 0 h 34"/>
                  <a:gd name="T24" fmla="*/ 0 w 57"/>
                  <a:gd name="T25" fmla="*/ 0 h 34"/>
                  <a:gd name="T26" fmla="*/ 0 w 57"/>
                  <a:gd name="T27" fmla="*/ 0 h 34"/>
                  <a:gd name="T28" fmla="*/ 0 w 57"/>
                  <a:gd name="T29" fmla="*/ 0 h 34"/>
                  <a:gd name="T30" fmla="*/ 0 w 57"/>
                  <a:gd name="T31" fmla="*/ 0 h 34"/>
                  <a:gd name="T32" fmla="*/ 0 w 57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34"/>
                  <a:gd name="T53" fmla="*/ 57 w 57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34">
                    <a:moveTo>
                      <a:pt x="57" y="34"/>
                    </a:moveTo>
                    <a:lnTo>
                      <a:pt x="51" y="27"/>
                    </a:lnTo>
                    <a:lnTo>
                      <a:pt x="43" y="20"/>
                    </a:lnTo>
                    <a:lnTo>
                      <a:pt x="34" y="14"/>
                    </a:lnTo>
                    <a:lnTo>
                      <a:pt x="25" y="8"/>
                    </a:lnTo>
                    <a:lnTo>
                      <a:pt x="16" y="4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5" y="7"/>
                    </a:lnTo>
                    <a:lnTo>
                      <a:pt x="12" y="11"/>
                    </a:lnTo>
                    <a:lnTo>
                      <a:pt x="20" y="14"/>
                    </a:lnTo>
                    <a:lnTo>
                      <a:pt x="29" y="19"/>
                    </a:lnTo>
                    <a:lnTo>
                      <a:pt x="39" y="23"/>
                    </a:lnTo>
                    <a:lnTo>
                      <a:pt x="48" y="28"/>
                    </a:lnTo>
                    <a:lnTo>
                      <a:pt x="57" y="3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26"/>
              <p:cNvSpPr>
                <a:spLocks/>
              </p:cNvSpPr>
              <p:nvPr/>
            </p:nvSpPr>
            <p:spPr bwMode="auto">
              <a:xfrm>
                <a:off x="1029" y="3194"/>
                <a:ext cx="31" cy="20"/>
              </a:xfrm>
              <a:custGeom>
                <a:avLst/>
                <a:gdLst>
                  <a:gd name="T0" fmla="*/ 0 w 62"/>
                  <a:gd name="T1" fmla="*/ 1 h 40"/>
                  <a:gd name="T2" fmla="*/ 1 w 62"/>
                  <a:gd name="T3" fmla="*/ 0 h 40"/>
                  <a:gd name="T4" fmla="*/ 1 w 62"/>
                  <a:gd name="T5" fmla="*/ 1 h 40"/>
                  <a:gd name="T6" fmla="*/ 1 w 62"/>
                  <a:gd name="T7" fmla="*/ 1 h 40"/>
                  <a:gd name="T8" fmla="*/ 1 w 62"/>
                  <a:gd name="T9" fmla="*/ 1 h 40"/>
                  <a:gd name="T10" fmla="*/ 1 w 62"/>
                  <a:gd name="T11" fmla="*/ 1 h 40"/>
                  <a:gd name="T12" fmla="*/ 1 w 62"/>
                  <a:gd name="T13" fmla="*/ 1 h 40"/>
                  <a:gd name="T14" fmla="*/ 1 w 62"/>
                  <a:gd name="T15" fmla="*/ 1 h 40"/>
                  <a:gd name="T16" fmla="*/ 1 w 62"/>
                  <a:gd name="T17" fmla="*/ 1 h 40"/>
                  <a:gd name="T18" fmla="*/ 1 w 62"/>
                  <a:gd name="T19" fmla="*/ 1 h 40"/>
                  <a:gd name="T20" fmla="*/ 1 w 62"/>
                  <a:gd name="T21" fmla="*/ 1 h 40"/>
                  <a:gd name="T22" fmla="*/ 1 w 62"/>
                  <a:gd name="T23" fmla="*/ 1 h 40"/>
                  <a:gd name="T24" fmla="*/ 1 w 62"/>
                  <a:gd name="T25" fmla="*/ 1 h 40"/>
                  <a:gd name="T26" fmla="*/ 1 w 62"/>
                  <a:gd name="T27" fmla="*/ 1 h 40"/>
                  <a:gd name="T28" fmla="*/ 1 w 62"/>
                  <a:gd name="T29" fmla="*/ 1 h 40"/>
                  <a:gd name="T30" fmla="*/ 1 w 62"/>
                  <a:gd name="T31" fmla="*/ 1 h 40"/>
                  <a:gd name="T32" fmla="*/ 0 w 62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40"/>
                  <a:gd name="T53" fmla="*/ 62 w 62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40">
                    <a:moveTo>
                      <a:pt x="0" y="2"/>
                    </a:moveTo>
                    <a:lnTo>
                      <a:pt x="2" y="0"/>
                    </a:lnTo>
                    <a:lnTo>
                      <a:pt x="8" y="2"/>
                    </a:lnTo>
                    <a:lnTo>
                      <a:pt x="17" y="5"/>
                    </a:lnTo>
                    <a:lnTo>
                      <a:pt x="26" y="10"/>
                    </a:lnTo>
                    <a:lnTo>
                      <a:pt x="37" y="15"/>
                    </a:lnTo>
                    <a:lnTo>
                      <a:pt x="46" y="22"/>
                    </a:lnTo>
                    <a:lnTo>
                      <a:pt x="55" y="30"/>
                    </a:lnTo>
                    <a:lnTo>
                      <a:pt x="62" y="40"/>
                    </a:lnTo>
                    <a:lnTo>
                      <a:pt x="54" y="35"/>
                    </a:lnTo>
                    <a:lnTo>
                      <a:pt x="45" y="30"/>
                    </a:lnTo>
                    <a:lnTo>
                      <a:pt x="35" y="25"/>
                    </a:lnTo>
                    <a:lnTo>
                      <a:pt x="24" y="19"/>
                    </a:lnTo>
                    <a:lnTo>
                      <a:pt x="14" y="13"/>
                    </a:lnTo>
                    <a:lnTo>
                      <a:pt x="6" y="9"/>
                    </a:lnTo>
                    <a:lnTo>
                      <a:pt x="1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27"/>
              <p:cNvSpPr>
                <a:spLocks/>
              </p:cNvSpPr>
              <p:nvPr/>
            </p:nvSpPr>
            <p:spPr bwMode="auto">
              <a:xfrm>
                <a:off x="1022" y="3214"/>
                <a:ext cx="40" cy="26"/>
              </a:xfrm>
              <a:custGeom>
                <a:avLst/>
                <a:gdLst>
                  <a:gd name="T0" fmla="*/ 0 w 81"/>
                  <a:gd name="T1" fmla="*/ 0 h 53"/>
                  <a:gd name="T2" fmla="*/ 0 w 81"/>
                  <a:gd name="T3" fmla="*/ 0 h 53"/>
                  <a:gd name="T4" fmla="*/ 0 w 81"/>
                  <a:gd name="T5" fmla="*/ 0 h 53"/>
                  <a:gd name="T6" fmla="*/ 0 w 81"/>
                  <a:gd name="T7" fmla="*/ 0 h 53"/>
                  <a:gd name="T8" fmla="*/ 0 w 81"/>
                  <a:gd name="T9" fmla="*/ 0 h 53"/>
                  <a:gd name="T10" fmla="*/ 0 w 81"/>
                  <a:gd name="T11" fmla="*/ 0 h 53"/>
                  <a:gd name="T12" fmla="*/ 0 w 81"/>
                  <a:gd name="T13" fmla="*/ 0 h 53"/>
                  <a:gd name="T14" fmla="*/ 0 w 81"/>
                  <a:gd name="T15" fmla="*/ 0 h 53"/>
                  <a:gd name="T16" fmla="*/ 0 w 81"/>
                  <a:gd name="T17" fmla="*/ 0 h 53"/>
                  <a:gd name="T18" fmla="*/ 0 w 81"/>
                  <a:gd name="T19" fmla="*/ 0 h 53"/>
                  <a:gd name="T20" fmla="*/ 0 w 81"/>
                  <a:gd name="T21" fmla="*/ 0 h 53"/>
                  <a:gd name="T22" fmla="*/ 0 w 81"/>
                  <a:gd name="T23" fmla="*/ 0 h 53"/>
                  <a:gd name="T24" fmla="*/ 0 w 81"/>
                  <a:gd name="T25" fmla="*/ 0 h 53"/>
                  <a:gd name="T26" fmla="*/ 0 w 81"/>
                  <a:gd name="T27" fmla="*/ 0 h 53"/>
                  <a:gd name="T28" fmla="*/ 0 w 81"/>
                  <a:gd name="T29" fmla="*/ 0 h 53"/>
                  <a:gd name="T30" fmla="*/ 0 w 81"/>
                  <a:gd name="T31" fmla="*/ 0 h 53"/>
                  <a:gd name="T32" fmla="*/ 0 w 81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1"/>
                  <a:gd name="T52" fmla="*/ 0 h 53"/>
                  <a:gd name="T53" fmla="*/ 81 w 81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1" h="53">
                    <a:moveTo>
                      <a:pt x="0" y="1"/>
                    </a:moveTo>
                    <a:lnTo>
                      <a:pt x="4" y="0"/>
                    </a:lnTo>
                    <a:lnTo>
                      <a:pt x="13" y="2"/>
                    </a:lnTo>
                    <a:lnTo>
                      <a:pt x="24" y="7"/>
                    </a:lnTo>
                    <a:lnTo>
                      <a:pt x="37" y="13"/>
                    </a:lnTo>
                    <a:lnTo>
                      <a:pt x="51" y="23"/>
                    </a:lnTo>
                    <a:lnTo>
                      <a:pt x="63" y="32"/>
                    </a:lnTo>
                    <a:lnTo>
                      <a:pt x="74" y="42"/>
                    </a:lnTo>
                    <a:lnTo>
                      <a:pt x="81" y="53"/>
                    </a:lnTo>
                    <a:lnTo>
                      <a:pt x="75" y="48"/>
                    </a:lnTo>
                    <a:lnTo>
                      <a:pt x="63" y="42"/>
                    </a:lnTo>
                    <a:lnTo>
                      <a:pt x="50" y="35"/>
                    </a:lnTo>
                    <a:lnTo>
                      <a:pt x="36" y="26"/>
                    </a:lnTo>
                    <a:lnTo>
                      <a:pt x="21" y="18"/>
                    </a:lnTo>
                    <a:lnTo>
                      <a:pt x="9" y="11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28"/>
              <p:cNvSpPr>
                <a:spLocks/>
              </p:cNvSpPr>
              <p:nvPr/>
            </p:nvSpPr>
            <p:spPr bwMode="auto">
              <a:xfrm>
                <a:off x="1016" y="3236"/>
                <a:ext cx="44" cy="29"/>
              </a:xfrm>
              <a:custGeom>
                <a:avLst/>
                <a:gdLst>
                  <a:gd name="T0" fmla="*/ 0 w 89"/>
                  <a:gd name="T1" fmla="*/ 0 h 59"/>
                  <a:gd name="T2" fmla="*/ 0 w 89"/>
                  <a:gd name="T3" fmla="*/ 0 h 59"/>
                  <a:gd name="T4" fmla="*/ 0 w 89"/>
                  <a:gd name="T5" fmla="*/ 0 h 59"/>
                  <a:gd name="T6" fmla="*/ 0 w 89"/>
                  <a:gd name="T7" fmla="*/ 0 h 59"/>
                  <a:gd name="T8" fmla="*/ 0 w 89"/>
                  <a:gd name="T9" fmla="*/ 0 h 59"/>
                  <a:gd name="T10" fmla="*/ 0 w 89"/>
                  <a:gd name="T11" fmla="*/ 0 h 59"/>
                  <a:gd name="T12" fmla="*/ 0 w 89"/>
                  <a:gd name="T13" fmla="*/ 0 h 59"/>
                  <a:gd name="T14" fmla="*/ 0 w 89"/>
                  <a:gd name="T15" fmla="*/ 0 h 59"/>
                  <a:gd name="T16" fmla="*/ 0 w 89"/>
                  <a:gd name="T17" fmla="*/ 0 h 59"/>
                  <a:gd name="T18" fmla="*/ 0 w 89"/>
                  <a:gd name="T19" fmla="*/ 0 h 59"/>
                  <a:gd name="T20" fmla="*/ 0 w 89"/>
                  <a:gd name="T21" fmla="*/ 0 h 59"/>
                  <a:gd name="T22" fmla="*/ 0 w 89"/>
                  <a:gd name="T23" fmla="*/ 0 h 59"/>
                  <a:gd name="T24" fmla="*/ 0 w 89"/>
                  <a:gd name="T25" fmla="*/ 0 h 59"/>
                  <a:gd name="T26" fmla="*/ 0 w 89"/>
                  <a:gd name="T27" fmla="*/ 0 h 59"/>
                  <a:gd name="T28" fmla="*/ 0 w 89"/>
                  <a:gd name="T29" fmla="*/ 0 h 59"/>
                  <a:gd name="T30" fmla="*/ 0 w 89"/>
                  <a:gd name="T31" fmla="*/ 0 h 59"/>
                  <a:gd name="T32" fmla="*/ 0 w 89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59"/>
                  <a:gd name="T53" fmla="*/ 89 w 89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59">
                    <a:moveTo>
                      <a:pt x="0" y="2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8" y="10"/>
                    </a:lnTo>
                    <a:lnTo>
                      <a:pt x="43" y="18"/>
                    </a:lnTo>
                    <a:lnTo>
                      <a:pt x="58" y="28"/>
                    </a:lnTo>
                    <a:lnTo>
                      <a:pt x="72" y="38"/>
                    </a:lnTo>
                    <a:lnTo>
                      <a:pt x="83" y="49"/>
                    </a:lnTo>
                    <a:lnTo>
                      <a:pt x="89" y="59"/>
                    </a:lnTo>
                    <a:lnTo>
                      <a:pt x="82" y="56"/>
                    </a:lnTo>
                    <a:lnTo>
                      <a:pt x="71" y="49"/>
                    </a:lnTo>
                    <a:lnTo>
                      <a:pt x="56" y="40"/>
                    </a:lnTo>
                    <a:lnTo>
                      <a:pt x="40" y="30"/>
                    </a:lnTo>
                    <a:lnTo>
                      <a:pt x="25" y="21"/>
                    </a:lnTo>
                    <a:lnTo>
                      <a:pt x="12" y="12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29"/>
              <p:cNvSpPr>
                <a:spLocks/>
              </p:cNvSpPr>
              <p:nvPr/>
            </p:nvSpPr>
            <p:spPr bwMode="auto">
              <a:xfrm>
                <a:off x="1020" y="3250"/>
                <a:ext cx="35" cy="31"/>
              </a:xfrm>
              <a:custGeom>
                <a:avLst/>
                <a:gdLst>
                  <a:gd name="T0" fmla="*/ 0 w 71"/>
                  <a:gd name="T1" fmla="*/ 0 h 62"/>
                  <a:gd name="T2" fmla="*/ 0 w 71"/>
                  <a:gd name="T3" fmla="*/ 0 h 62"/>
                  <a:gd name="T4" fmla="*/ 0 w 71"/>
                  <a:gd name="T5" fmla="*/ 1 h 62"/>
                  <a:gd name="T6" fmla="*/ 0 w 71"/>
                  <a:gd name="T7" fmla="*/ 1 h 62"/>
                  <a:gd name="T8" fmla="*/ 0 w 71"/>
                  <a:gd name="T9" fmla="*/ 1 h 62"/>
                  <a:gd name="T10" fmla="*/ 0 w 71"/>
                  <a:gd name="T11" fmla="*/ 1 h 62"/>
                  <a:gd name="T12" fmla="*/ 0 w 71"/>
                  <a:gd name="T13" fmla="*/ 1 h 62"/>
                  <a:gd name="T14" fmla="*/ 0 w 71"/>
                  <a:gd name="T15" fmla="*/ 1 h 62"/>
                  <a:gd name="T16" fmla="*/ 0 w 71"/>
                  <a:gd name="T17" fmla="*/ 1 h 62"/>
                  <a:gd name="T18" fmla="*/ 0 w 71"/>
                  <a:gd name="T19" fmla="*/ 1 h 62"/>
                  <a:gd name="T20" fmla="*/ 0 w 71"/>
                  <a:gd name="T21" fmla="*/ 1 h 62"/>
                  <a:gd name="T22" fmla="*/ 0 w 71"/>
                  <a:gd name="T23" fmla="*/ 1 h 62"/>
                  <a:gd name="T24" fmla="*/ 0 w 71"/>
                  <a:gd name="T25" fmla="*/ 1 h 62"/>
                  <a:gd name="T26" fmla="*/ 0 w 71"/>
                  <a:gd name="T27" fmla="*/ 1 h 62"/>
                  <a:gd name="T28" fmla="*/ 0 w 71"/>
                  <a:gd name="T29" fmla="*/ 1 h 62"/>
                  <a:gd name="T30" fmla="*/ 0 w 71"/>
                  <a:gd name="T31" fmla="*/ 1 h 62"/>
                  <a:gd name="T32" fmla="*/ 0 w 71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1"/>
                  <a:gd name="T52" fmla="*/ 0 h 62"/>
                  <a:gd name="T53" fmla="*/ 71 w 71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1" h="62">
                    <a:moveTo>
                      <a:pt x="0" y="0"/>
                    </a:moveTo>
                    <a:lnTo>
                      <a:pt x="3" y="0"/>
                    </a:lnTo>
                    <a:lnTo>
                      <a:pt x="11" y="5"/>
                    </a:lnTo>
                    <a:lnTo>
                      <a:pt x="23" y="13"/>
                    </a:lnTo>
                    <a:lnTo>
                      <a:pt x="35" y="22"/>
                    </a:lnTo>
                    <a:lnTo>
                      <a:pt x="48" y="34"/>
                    </a:lnTo>
                    <a:lnTo>
                      <a:pt x="59" y="44"/>
                    </a:lnTo>
                    <a:lnTo>
                      <a:pt x="67" y="54"/>
                    </a:lnTo>
                    <a:lnTo>
                      <a:pt x="71" y="62"/>
                    </a:lnTo>
                    <a:lnTo>
                      <a:pt x="64" y="57"/>
                    </a:lnTo>
                    <a:lnTo>
                      <a:pt x="54" y="50"/>
                    </a:lnTo>
                    <a:lnTo>
                      <a:pt x="41" y="41"/>
                    </a:lnTo>
                    <a:lnTo>
                      <a:pt x="28" y="31"/>
                    </a:lnTo>
                    <a:lnTo>
                      <a:pt x="16" y="21"/>
                    </a:lnTo>
                    <a:lnTo>
                      <a:pt x="6" y="13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30"/>
              <p:cNvSpPr>
                <a:spLocks/>
              </p:cNvSpPr>
              <p:nvPr/>
            </p:nvSpPr>
            <p:spPr bwMode="auto">
              <a:xfrm>
                <a:off x="1021" y="3267"/>
                <a:ext cx="29" cy="26"/>
              </a:xfrm>
              <a:custGeom>
                <a:avLst/>
                <a:gdLst>
                  <a:gd name="T0" fmla="*/ 0 w 59"/>
                  <a:gd name="T1" fmla="*/ 0 h 53"/>
                  <a:gd name="T2" fmla="*/ 0 w 59"/>
                  <a:gd name="T3" fmla="*/ 0 h 53"/>
                  <a:gd name="T4" fmla="*/ 0 w 59"/>
                  <a:gd name="T5" fmla="*/ 0 h 53"/>
                  <a:gd name="T6" fmla="*/ 0 w 59"/>
                  <a:gd name="T7" fmla="*/ 0 h 53"/>
                  <a:gd name="T8" fmla="*/ 0 w 59"/>
                  <a:gd name="T9" fmla="*/ 0 h 53"/>
                  <a:gd name="T10" fmla="*/ 0 w 59"/>
                  <a:gd name="T11" fmla="*/ 0 h 53"/>
                  <a:gd name="T12" fmla="*/ 0 w 59"/>
                  <a:gd name="T13" fmla="*/ 0 h 53"/>
                  <a:gd name="T14" fmla="*/ 0 w 59"/>
                  <a:gd name="T15" fmla="*/ 0 h 53"/>
                  <a:gd name="T16" fmla="*/ 0 w 59"/>
                  <a:gd name="T17" fmla="*/ 0 h 53"/>
                  <a:gd name="T18" fmla="*/ 0 w 59"/>
                  <a:gd name="T19" fmla="*/ 0 h 53"/>
                  <a:gd name="T20" fmla="*/ 0 w 59"/>
                  <a:gd name="T21" fmla="*/ 0 h 53"/>
                  <a:gd name="T22" fmla="*/ 0 w 59"/>
                  <a:gd name="T23" fmla="*/ 0 h 53"/>
                  <a:gd name="T24" fmla="*/ 0 w 59"/>
                  <a:gd name="T25" fmla="*/ 0 h 53"/>
                  <a:gd name="T26" fmla="*/ 0 w 59"/>
                  <a:gd name="T27" fmla="*/ 0 h 53"/>
                  <a:gd name="T28" fmla="*/ 0 w 59"/>
                  <a:gd name="T29" fmla="*/ 0 h 53"/>
                  <a:gd name="T30" fmla="*/ 0 w 59"/>
                  <a:gd name="T31" fmla="*/ 0 h 53"/>
                  <a:gd name="T32" fmla="*/ 0 w 59"/>
                  <a:gd name="T33" fmla="*/ 0 h 5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9"/>
                  <a:gd name="T52" fmla="*/ 0 h 53"/>
                  <a:gd name="T53" fmla="*/ 59 w 59"/>
                  <a:gd name="T54" fmla="*/ 53 h 5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9" h="53">
                    <a:moveTo>
                      <a:pt x="0" y="0"/>
                    </a:moveTo>
                    <a:lnTo>
                      <a:pt x="3" y="0"/>
                    </a:lnTo>
                    <a:lnTo>
                      <a:pt x="10" y="2"/>
                    </a:lnTo>
                    <a:lnTo>
                      <a:pt x="19" y="7"/>
                    </a:lnTo>
                    <a:lnTo>
                      <a:pt x="30" y="13"/>
                    </a:lnTo>
                    <a:lnTo>
                      <a:pt x="39" y="23"/>
                    </a:lnTo>
                    <a:lnTo>
                      <a:pt x="48" y="32"/>
                    </a:lnTo>
                    <a:lnTo>
                      <a:pt x="55" y="42"/>
                    </a:lnTo>
                    <a:lnTo>
                      <a:pt x="59" y="53"/>
                    </a:lnTo>
                    <a:lnTo>
                      <a:pt x="53" y="47"/>
                    </a:lnTo>
                    <a:lnTo>
                      <a:pt x="44" y="40"/>
                    </a:lnTo>
                    <a:lnTo>
                      <a:pt x="33" y="32"/>
                    </a:lnTo>
                    <a:lnTo>
                      <a:pt x="23" y="24"/>
                    </a:lnTo>
                    <a:lnTo>
                      <a:pt x="12" y="16"/>
                    </a:lnTo>
                    <a:lnTo>
                      <a:pt x="4" y="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31"/>
              <p:cNvSpPr>
                <a:spLocks/>
              </p:cNvSpPr>
              <p:nvPr/>
            </p:nvSpPr>
            <p:spPr bwMode="auto">
              <a:xfrm>
                <a:off x="1020" y="3283"/>
                <a:ext cx="22" cy="22"/>
              </a:xfrm>
              <a:custGeom>
                <a:avLst/>
                <a:gdLst>
                  <a:gd name="T0" fmla="*/ 0 w 42"/>
                  <a:gd name="T1" fmla="*/ 0 h 45"/>
                  <a:gd name="T2" fmla="*/ 1 w 42"/>
                  <a:gd name="T3" fmla="*/ 0 h 45"/>
                  <a:gd name="T4" fmla="*/ 1 w 42"/>
                  <a:gd name="T5" fmla="*/ 0 h 45"/>
                  <a:gd name="T6" fmla="*/ 1 w 42"/>
                  <a:gd name="T7" fmla="*/ 0 h 45"/>
                  <a:gd name="T8" fmla="*/ 1 w 42"/>
                  <a:gd name="T9" fmla="*/ 0 h 45"/>
                  <a:gd name="T10" fmla="*/ 1 w 42"/>
                  <a:gd name="T11" fmla="*/ 0 h 45"/>
                  <a:gd name="T12" fmla="*/ 1 w 42"/>
                  <a:gd name="T13" fmla="*/ 0 h 45"/>
                  <a:gd name="T14" fmla="*/ 1 w 42"/>
                  <a:gd name="T15" fmla="*/ 0 h 45"/>
                  <a:gd name="T16" fmla="*/ 1 w 42"/>
                  <a:gd name="T17" fmla="*/ 0 h 45"/>
                  <a:gd name="T18" fmla="*/ 1 w 42"/>
                  <a:gd name="T19" fmla="*/ 0 h 45"/>
                  <a:gd name="T20" fmla="*/ 1 w 42"/>
                  <a:gd name="T21" fmla="*/ 0 h 45"/>
                  <a:gd name="T22" fmla="*/ 1 w 42"/>
                  <a:gd name="T23" fmla="*/ 0 h 45"/>
                  <a:gd name="T24" fmla="*/ 1 w 42"/>
                  <a:gd name="T25" fmla="*/ 0 h 45"/>
                  <a:gd name="T26" fmla="*/ 1 w 42"/>
                  <a:gd name="T27" fmla="*/ 0 h 45"/>
                  <a:gd name="T28" fmla="*/ 1 w 42"/>
                  <a:gd name="T29" fmla="*/ 0 h 45"/>
                  <a:gd name="T30" fmla="*/ 1 w 42"/>
                  <a:gd name="T31" fmla="*/ 0 h 45"/>
                  <a:gd name="T32" fmla="*/ 0 w 42"/>
                  <a:gd name="T33" fmla="*/ 0 h 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"/>
                  <a:gd name="T52" fmla="*/ 0 h 45"/>
                  <a:gd name="T53" fmla="*/ 42 w 42"/>
                  <a:gd name="T54" fmla="*/ 45 h 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" h="45">
                    <a:moveTo>
                      <a:pt x="0" y="0"/>
                    </a:moveTo>
                    <a:lnTo>
                      <a:pt x="3" y="0"/>
                    </a:lnTo>
                    <a:lnTo>
                      <a:pt x="9" y="2"/>
                    </a:lnTo>
                    <a:lnTo>
                      <a:pt x="16" y="8"/>
                    </a:lnTo>
                    <a:lnTo>
                      <a:pt x="24" y="16"/>
                    </a:lnTo>
                    <a:lnTo>
                      <a:pt x="31" y="24"/>
                    </a:lnTo>
                    <a:lnTo>
                      <a:pt x="38" y="32"/>
                    </a:lnTo>
                    <a:lnTo>
                      <a:pt x="41" y="39"/>
                    </a:lnTo>
                    <a:lnTo>
                      <a:pt x="42" y="45"/>
                    </a:lnTo>
                    <a:lnTo>
                      <a:pt x="38" y="40"/>
                    </a:lnTo>
                    <a:lnTo>
                      <a:pt x="32" y="34"/>
                    </a:lnTo>
                    <a:lnTo>
                      <a:pt x="25" y="29"/>
                    </a:lnTo>
                    <a:lnTo>
                      <a:pt x="18" y="22"/>
                    </a:lnTo>
                    <a:lnTo>
                      <a:pt x="11" y="15"/>
                    </a:lnTo>
                    <a:lnTo>
                      <a:pt x="5" y="9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32"/>
              <p:cNvSpPr>
                <a:spLocks/>
              </p:cNvSpPr>
              <p:nvPr/>
            </p:nvSpPr>
            <p:spPr bwMode="auto">
              <a:xfrm>
                <a:off x="1022" y="3297"/>
                <a:ext cx="14" cy="16"/>
              </a:xfrm>
              <a:custGeom>
                <a:avLst/>
                <a:gdLst>
                  <a:gd name="T0" fmla="*/ 0 w 29"/>
                  <a:gd name="T1" fmla="*/ 0 h 31"/>
                  <a:gd name="T2" fmla="*/ 0 w 29"/>
                  <a:gd name="T3" fmla="*/ 1 h 31"/>
                  <a:gd name="T4" fmla="*/ 0 w 29"/>
                  <a:gd name="T5" fmla="*/ 1 h 31"/>
                  <a:gd name="T6" fmla="*/ 0 w 29"/>
                  <a:gd name="T7" fmla="*/ 1 h 31"/>
                  <a:gd name="T8" fmla="*/ 0 w 29"/>
                  <a:gd name="T9" fmla="*/ 1 h 31"/>
                  <a:gd name="T10" fmla="*/ 0 w 29"/>
                  <a:gd name="T11" fmla="*/ 1 h 31"/>
                  <a:gd name="T12" fmla="*/ 0 w 29"/>
                  <a:gd name="T13" fmla="*/ 1 h 31"/>
                  <a:gd name="T14" fmla="*/ 0 w 29"/>
                  <a:gd name="T15" fmla="*/ 1 h 31"/>
                  <a:gd name="T16" fmla="*/ 0 w 29"/>
                  <a:gd name="T17" fmla="*/ 1 h 31"/>
                  <a:gd name="T18" fmla="*/ 0 w 29"/>
                  <a:gd name="T19" fmla="*/ 1 h 31"/>
                  <a:gd name="T20" fmla="*/ 0 w 29"/>
                  <a:gd name="T21" fmla="*/ 1 h 31"/>
                  <a:gd name="T22" fmla="*/ 0 w 29"/>
                  <a:gd name="T23" fmla="*/ 1 h 31"/>
                  <a:gd name="T24" fmla="*/ 0 w 29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31"/>
                  <a:gd name="T41" fmla="*/ 29 w 29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31">
                    <a:moveTo>
                      <a:pt x="2" y="0"/>
                    </a:moveTo>
                    <a:lnTo>
                      <a:pt x="9" y="1"/>
                    </a:lnTo>
                    <a:lnTo>
                      <a:pt x="20" y="9"/>
                    </a:lnTo>
                    <a:lnTo>
                      <a:pt x="29" y="20"/>
                    </a:lnTo>
                    <a:lnTo>
                      <a:pt x="29" y="31"/>
                    </a:lnTo>
                    <a:lnTo>
                      <a:pt x="27" y="25"/>
                    </a:lnTo>
                    <a:lnTo>
                      <a:pt x="23" y="20"/>
                    </a:lnTo>
                    <a:lnTo>
                      <a:pt x="17" y="16"/>
                    </a:lnTo>
                    <a:lnTo>
                      <a:pt x="12" y="11"/>
                    </a:lnTo>
                    <a:lnTo>
                      <a:pt x="6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33"/>
              <p:cNvSpPr>
                <a:spLocks/>
              </p:cNvSpPr>
              <p:nvPr/>
            </p:nvSpPr>
            <p:spPr bwMode="auto">
              <a:xfrm>
                <a:off x="1034" y="3175"/>
                <a:ext cx="19" cy="17"/>
              </a:xfrm>
              <a:custGeom>
                <a:avLst/>
                <a:gdLst>
                  <a:gd name="T0" fmla="*/ 1 w 37"/>
                  <a:gd name="T1" fmla="*/ 0 h 35"/>
                  <a:gd name="T2" fmla="*/ 1 w 37"/>
                  <a:gd name="T3" fmla="*/ 0 h 35"/>
                  <a:gd name="T4" fmla="*/ 1 w 37"/>
                  <a:gd name="T5" fmla="*/ 0 h 35"/>
                  <a:gd name="T6" fmla="*/ 1 w 37"/>
                  <a:gd name="T7" fmla="*/ 0 h 35"/>
                  <a:gd name="T8" fmla="*/ 1 w 37"/>
                  <a:gd name="T9" fmla="*/ 0 h 35"/>
                  <a:gd name="T10" fmla="*/ 1 w 37"/>
                  <a:gd name="T11" fmla="*/ 0 h 35"/>
                  <a:gd name="T12" fmla="*/ 1 w 37"/>
                  <a:gd name="T13" fmla="*/ 0 h 35"/>
                  <a:gd name="T14" fmla="*/ 0 w 37"/>
                  <a:gd name="T15" fmla="*/ 0 h 35"/>
                  <a:gd name="T16" fmla="*/ 1 w 37"/>
                  <a:gd name="T17" fmla="*/ 0 h 35"/>
                  <a:gd name="T18" fmla="*/ 1 w 37"/>
                  <a:gd name="T19" fmla="*/ 0 h 35"/>
                  <a:gd name="T20" fmla="*/ 1 w 37"/>
                  <a:gd name="T21" fmla="*/ 0 h 35"/>
                  <a:gd name="T22" fmla="*/ 1 w 37"/>
                  <a:gd name="T23" fmla="*/ 0 h 35"/>
                  <a:gd name="T24" fmla="*/ 1 w 37"/>
                  <a:gd name="T25" fmla="*/ 0 h 35"/>
                  <a:gd name="T26" fmla="*/ 1 w 37"/>
                  <a:gd name="T27" fmla="*/ 0 h 35"/>
                  <a:gd name="T28" fmla="*/ 1 w 37"/>
                  <a:gd name="T29" fmla="*/ 0 h 35"/>
                  <a:gd name="T30" fmla="*/ 1 w 37"/>
                  <a:gd name="T31" fmla="*/ 0 h 35"/>
                  <a:gd name="T32" fmla="*/ 1 w 37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7"/>
                  <a:gd name="T52" fmla="*/ 0 h 35"/>
                  <a:gd name="T53" fmla="*/ 37 w 37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7" h="35">
                    <a:moveTo>
                      <a:pt x="37" y="35"/>
                    </a:moveTo>
                    <a:lnTo>
                      <a:pt x="35" y="33"/>
                    </a:lnTo>
                    <a:lnTo>
                      <a:pt x="29" y="29"/>
                    </a:lnTo>
                    <a:lnTo>
                      <a:pt x="22" y="24"/>
                    </a:lnTo>
                    <a:lnTo>
                      <a:pt x="15" y="20"/>
                    </a:lnTo>
                    <a:lnTo>
                      <a:pt x="8" y="14"/>
                    </a:lnTo>
                    <a:lnTo>
                      <a:pt x="3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1" y="3"/>
                    </a:lnTo>
                    <a:lnTo>
                      <a:pt x="15" y="7"/>
                    </a:lnTo>
                    <a:lnTo>
                      <a:pt x="21" y="13"/>
                    </a:lnTo>
                    <a:lnTo>
                      <a:pt x="26" y="19"/>
                    </a:lnTo>
                    <a:lnTo>
                      <a:pt x="30" y="26"/>
                    </a:lnTo>
                    <a:lnTo>
                      <a:pt x="35" y="31"/>
                    </a:lnTo>
                    <a:lnTo>
                      <a:pt x="37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34"/>
              <p:cNvSpPr>
                <a:spLocks/>
              </p:cNvSpPr>
              <p:nvPr/>
            </p:nvSpPr>
            <p:spPr bwMode="auto">
              <a:xfrm>
                <a:off x="1054" y="3173"/>
                <a:ext cx="9" cy="20"/>
              </a:xfrm>
              <a:custGeom>
                <a:avLst/>
                <a:gdLst>
                  <a:gd name="T0" fmla="*/ 0 w 19"/>
                  <a:gd name="T1" fmla="*/ 1 h 40"/>
                  <a:gd name="T2" fmla="*/ 0 w 19"/>
                  <a:gd name="T3" fmla="*/ 1 h 40"/>
                  <a:gd name="T4" fmla="*/ 0 w 19"/>
                  <a:gd name="T5" fmla="*/ 1 h 40"/>
                  <a:gd name="T6" fmla="*/ 0 w 19"/>
                  <a:gd name="T7" fmla="*/ 1 h 40"/>
                  <a:gd name="T8" fmla="*/ 0 w 19"/>
                  <a:gd name="T9" fmla="*/ 0 h 40"/>
                  <a:gd name="T10" fmla="*/ 0 w 19"/>
                  <a:gd name="T11" fmla="*/ 1 h 40"/>
                  <a:gd name="T12" fmla="*/ 0 w 19"/>
                  <a:gd name="T13" fmla="*/ 1 h 40"/>
                  <a:gd name="T14" fmla="*/ 0 w 19"/>
                  <a:gd name="T15" fmla="*/ 1 h 40"/>
                  <a:gd name="T16" fmla="*/ 0 w 19"/>
                  <a:gd name="T17" fmla="*/ 1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40"/>
                  <a:gd name="T29" fmla="*/ 19 w 19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40">
                    <a:moveTo>
                      <a:pt x="0" y="40"/>
                    </a:moveTo>
                    <a:lnTo>
                      <a:pt x="5" y="33"/>
                    </a:lnTo>
                    <a:lnTo>
                      <a:pt x="13" y="21"/>
                    </a:lnTo>
                    <a:lnTo>
                      <a:pt x="19" y="8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7" y="15"/>
                    </a:lnTo>
                    <a:lnTo>
                      <a:pt x="3" y="29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35"/>
              <p:cNvSpPr>
                <a:spLocks/>
              </p:cNvSpPr>
              <p:nvPr/>
            </p:nvSpPr>
            <p:spPr bwMode="auto">
              <a:xfrm>
                <a:off x="1047" y="3166"/>
                <a:ext cx="5" cy="22"/>
              </a:xfrm>
              <a:custGeom>
                <a:avLst/>
                <a:gdLst>
                  <a:gd name="T0" fmla="*/ 1 w 10"/>
                  <a:gd name="T1" fmla="*/ 0 h 45"/>
                  <a:gd name="T2" fmla="*/ 1 w 10"/>
                  <a:gd name="T3" fmla="*/ 0 h 45"/>
                  <a:gd name="T4" fmla="*/ 1 w 10"/>
                  <a:gd name="T5" fmla="*/ 0 h 45"/>
                  <a:gd name="T6" fmla="*/ 1 w 10"/>
                  <a:gd name="T7" fmla="*/ 0 h 45"/>
                  <a:gd name="T8" fmla="*/ 1 w 10"/>
                  <a:gd name="T9" fmla="*/ 0 h 45"/>
                  <a:gd name="T10" fmla="*/ 0 w 10"/>
                  <a:gd name="T11" fmla="*/ 0 h 45"/>
                  <a:gd name="T12" fmla="*/ 1 w 10"/>
                  <a:gd name="T13" fmla="*/ 0 h 45"/>
                  <a:gd name="T14" fmla="*/ 1 w 10"/>
                  <a:gd name="T15" fmla="*/ 0 h 45"/>
                  <a:gd name="T16" fmla="*/ 1 w 10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45"/>
                  <a:gd name="T29" fmla="*/ 10 w 10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45">
                    <a:moveTo>
                      <a:pt x="10" y="45"/>
                    </a:moveTo>
                    <a:lnTo>
                      <a:pt x="9" y="36"/>
                    </a:lnTo>
                    <a:lnTo>
                      <a:pt x="10" y="21"/>
                    </a:lnTo>
                    <a:lnTo>
                      <a:pt x="8" y="7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2" y="18"/>
                    </a:lnTo>
                    <a:lnTo>
                      <a:pt x="7" y="35"/>
                    </a:lnTo>
                    <a:lnTo>
                      <a:pt x="1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36"/>
              <p:cNvSpPr>
                <a:spLocks/>
              </p:cNvSpPr>
              <p:nvPr/>
            </p:nvSpPr>
            <p:spPr bwMode="auto">
              <a:xfrm>
                <a:off x="1057" y="3179"/>
                <a:ext cx="17" cy="20"/>
              </a:xfrm>
              <a:custGeom>
                <a:avLst/>
                <a:gdLst>
                  <a:gd name="T0" fmla="*/ 0 w 35"/>
                  <a:gd name="T1" fmla="*/ 1 h 40"/>
                  <a:gd name="T2" fmla="*/ 0 w 35"/>
                  <a:gd name="T3" fmla="*/ 1 h 40"/>
                  <a:gd name="T4" fmla="*/ 0 w 35"/>
                  <a:gd name="T5" fmla="*/ 1 h 40"/>
                  <a:gd name="T6" fmla="*/ 0 w 35"/>
                  <a:gd name="T7" fmla="*/ 1 h 40"/>
                  <a:gd name="T8" fmla="*/ 0 w 35"/>
                  <a:gd name="T9" fmla="*/ 1 h 40"/>
                  <a:gd name="T10" fmla="*/ 0 w 35"/>
                  <a:gd name="T11" fmla="*/ 1 h 40"/>
                  <a:gd name="T12" fmla="*/ 0 w 35"/>
                  <a:gd name="T13" fmla="*/ 1 h 40"/>
                  <a:gd name="T14" fmla="*/ 0 w 35"/>
                  <a:gd name="T15" fmla="*/ 0 h 40"/>
                  <a:gd name="T16" fmla="*/ 0 w 35"/>
                  <a:gd name="T17" fmla="*/ 1 h 40"/>
                  <a:gd name="T18" fmla="*/ 0 w 35"/>
                  <a:gd name="T19" fmla="*/ 1 h 40"/>
                  <a:gd name="T20" fmla="*/ 0 w 35"/>
                  <a:gd name="T21" fmla="*/ 1 h 40"/>
                  <a:gd name="T22" fmla="*/ 0 w 35"/>
                  <a:gd name="T23" fmla="*/ 1 h 40"/>
                  <a:gd name="T24" fmla="*/ 0 w 35"/>
                  <a:gd name="T25" fmla="*/ 1 h 40"/>
                  <a:gd name="T26" fmla="*/ 0 w 35"/>
                  <a:gd name="T27" fmla="*/ 1 h 40"/>
                  <a:gd name="T28" fmla="*/ 0 w 35"/>
                  <a:gd name="T29" fmla="*/ 1 h 40"/>
                  <a:gd name="T30" fmla="*/ 0 w 35"/>
                  <a:gd name="T31" fmla="*/ 1 h 40"/>
                  <a:gd name="T32" fmla="*/ 0 w 35"/>
                  <a:gd name="T33" fmla="*/ 1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5"/>
                  <a:gd name="T52" fmla="*/ 0 h 40"/>
                  <a:gd name="T53" fmla="*/ 35 w 35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5" h="40">
                    <a:moveTo>
                      <a:pt x="0" y="40"/>
                    </a:moveTo>
                    <a:lnTo>
                      <a:pt x="4" y="34"/>
                    </a:lnTo>
                    <a:lnTo>
                      <a:pt x="7" y="28"/>
                    </a:lnTo>
                    <a:lnTo>
                      <a:pt x="12" y="20"/>
                    </a:lnTo>
                    <a:lnTo>
                      <a:pt x="18" y="13"/>
                    </a:lnTo>
                    <a:lnTo>
                      <a:pt x="23" y="6"/>
                    </a:lnTo>
                    <a:lnTo>
                      <a:pt x="28" y="2"/>
                    </a:lnTo>
                    <a:lnTo>
                      <a:pt x="31" y="0"/>
                    </a:lnTo>
                    <a:lnTo>
                      <a:pt x="35" y="1"/>
                    </a:lnTo>
                    <a:lnTo>
                      <a:pt x="35" y="4"/>
                    </a:lnTo>
                    <a:lnTo>
                      <a:pt x="33" y="9"/>
                    </a:lnTo>
                    <a:lnTo>
                      <a:pt x="28" y="14"/>
                    </a:lnTo>
                    <a:lnTo>
                      <a:pt x="21" y="20"/>
                    </a:lnTo>
                    <a:lnTo>
                      <a:pt x="15" y="27"/>
                    </a:lnTo>
                    <a:lnTo>
                      <a:pt x="8" y="32"/>
                    </a:lnTo>
                    <a:lnTo>
                      <a:pt x="4" y="3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37"/>
              <p:cNvSpPr>
                <a:spLocks/>
              </p:cNvSpPr>
              <p:nvPr/>
            </p:nvSpPr>
            <p:spPr bwMode="auto">
              <a:xfrm>
                <a:off x="1040" y="3303"/>
                <a:ext cx="29" cy="6"/>
              </a:xfrm>
              <a:custGeom>
                <a:avLst/>
                <a:gdLst>
                  <a:gd name="T0" fmla="*/ 0 w 56"/>
                  <a:gd name="T1" fmla="*/ 0 h 13"/>
                  <a:gd name="T2" fmla="*/ 1 w 56"/>
                  <a:gd name="T3" fmla="*/ 0 h 13"/>
                  <a:gd name="T4" fmla="*/ 1 w 56"/>
                  <a:gd name="T5" fmla="*/ 0 h 13"/>
                  <a:gd name="T6" fmla="*/ 1 w 56"/>
                  <a:gd name="T7" fmla="*/ 0 h 13"/>
                  <a:gd name="T8" fmla="*/ 1 w 56"/>
                  <a:gd name="T9" fmla="*/ 0 h 13"/>
                  <a:gd name="T10" fmla="*/ 1 w 56"/>
                  <a:gd name="T11" fmla="*/ 0 h 13"/>
                  <a:gd name="T12" fmla="*/ 1 w 56"/>
                  <a:gd name="T13" fmla="*/ 0 h 13"/>
                  <a:gd name="T14" fmla="*/ 1 w 56"/>
                  <a:gd name="T15" fmla="*/ 0 h 13"/>
                  <a:gd name="T16" fmla="*/ 1 w 56"/>
                  <a:gd name="T17" fmla="*/ 0 h 13"/>
                  <a:gd name="T18" fmla="*/ 1 w 56"/>
                  <a:gd name="T19" fmla="*/ 0 h 13"/>
                  <a:gd name="T20" fmla="*/ 1 w 56"/>
                  <a:gd name="T21" fmla="*/ 0 h 13"/>
                  <a:gd name="T22" fmla="*/ 1 w 56"/>
                  <a:gd name="T23" fmla="*/ 0 h 13"/>
                  <a:gd name="T24" fmla="*/ 1 w 56"/>
                  <a:gd name="T25" fmla="*/ 0 h 13"/>
                  <a:gd name="T26" fmla="*/ 1 w 56"/>
                  <a:gd name="T27" fmla="*/ 0 h 13"/>
                  <a:gd name="T28" fmla="*/ 1 w 56"/>
                  <a:gd name="T29" fmla="*/ 0 h 13"/>
                  <a:gd name="T30" fmla="*/ 1 w 56"/>
                  <a:gd name="T31" fmla="*/ 0 h 13"/>
                  <a:gd name="T32" fmla="*/ 0 w 56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13"/>
                  <a:gd name="T53" fmla="*/ 56 w 5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13">
                    <a:moveTo>
                      <a:pt x="0" y="1"/>
                    </a:moveTo>
                    <a:lnTo>
                      <a:pt x="7" y="1"/>
                    </a:lnTo>
                    <a:lnTo>
                      <a:pt x="15" y="0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6" y="8"/>
                    </a:lnTo>
                    <a:lnTo>
                      <a:pt x="55" y="12"/>
                    </a:lnTo>
                    <a:lnTo>
                      <a:pt x="50" y="13"/>
                    </a:lnTo>
                    <a:lnTo>
                      <a:pt x="43" y="12"/>
                    </a:lnTo>
                    <a:lnTo>
                      <a:pt x="33" y="9"/>
                    </a:lnTo>
                    <a:lnTo>
                      <a:pt x="24" y="7"/>
                    </a:lnTo>
                    <a:lnTo>
                      <a:pt x="15" y="5"/>
                    </a:lnTo>
                    <a:lnTo>
                      <a:pt x="7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38"/>
              <p:cNvSpPr>
                <a:spLocks/>
              </p:cNvSpPr>
              <p:nvPr/>
            </p:nvSpPr>
            <p:spPr bwMode="auto">
              <a:xfrm>
                <a:off x="1036" y="3311"/>
                <a:ext cx="28" cy="9"/>
              </a:xfrm>
              <a:custGeom>
                <a:avLst/>
                <a:gdLst>
                  <a:gd name="T0" fmla="*/ 0 w 55"/>
                  <a:gd name="T1" fmla="*/ 0 h 20"/>
                  <a:gd name="T2" fmla="*/ 1 w 55"/>
                  <a:gd name="T3" fmla="*/ 0 h 20"/>
                  <a:gd name="T4" fmla="*/ 1 w 55"/>
                  <a:gd name="T5" fmla="*/ 0 h 20"/>
                  <a:gd name="T6" fmla="*/ 1 w 55"/>
                  <a:gd name="T7" fmla="*/ 0 h 20"/>
                  <a:gd name="T8" fmla="*/ 1 w 55"/>
                  <a:gd name="T9" fmla="*/ 0 h 20"/>
                  <a:gd name="T10" fmla="*/ 1 w 55"/>
                  <a:gd name="T11" fmla="*/ 0 h 20"/>
                  <a:gd name="T12" fmla="*/ 1 w 55"/>
                  <a:gd name="T13" fmla="*/ 0 h 20"/>
                  <a:gd name="T14" fmla="*/ 1 w 55"/>
                  <a:gd name="T15" fmla="*/ 0 h 20"/>
                  <a:gd name="T16" fmla="*/ 1 w 55"/>
                  <a:gd name="T17" fmla="*/ 0 h 20"/>
                  <a:gd name="T18" fmla="*/ 1 w 55"/>
                  <a:gd name="T19" fmla="*/ 0 h 20"/>
                  <a:gd name="T20" fmla="*/ 1 w 55"/>
                  <a:gd name="T21" fmla="*/ 0 h 20"/>
                  <a:gd name="T22" fmla="*/ 1 w 55"/>
                  <a:gd name="T23" fmla="*/ 0 h 20"/>
                  <a:gd name="T24" fmla="*/ 1 w 55"/>
                  <a:gd name="T25" fmla="*/ 0 h 20"/>
                  <a:gd name="T26" fmla="*/ 1 w 55"/>
                  <a:gd name="T27" fmla="*/ 0 h 20"/>
                  <a:gd name="T28" fmla="*/ 1 w 55"/>
                  <a:gd name="T29" fmla="*/ 0 h 20"/>
                  <a:gd name="T30" fmla="*/ 1 w 55"/>
                  <a:gd name="T31" fmla="*/ 0 h 20"/>
                  <a:gd name="T32" fmla="*/ 0 w 55"/>
                  <a:gd name="T33" fmla="*/ 0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20"/>
                  <a:gd name="T53" fmla="*/ 55 w 55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20">
                    <a:moveTo>
                      <a:pt x="0" y="0"/>
                    </a:moveTo>
                    <a:lnTo>
                      <a:pt x="6" y="0"/>
                    </a:lnTo>
                    <a:lnTo>
                      <a:pt x="14" y="1"/>
                    </a:lnTo>
                    <a:lnTo>
                      <a:pt x="22" y="3"/>
                    </a:lnTo>
                    <a:lnTo>
                      <a:pt x="31" y="5"/>
                    </a:lnTo>
                    <a:lnTo>
                      <a:pt x="40" y="7"/>
                    </a:lnTo>
                    <a:lnTo>
                      <a:pt x="47" y="9"/>
                    </a:lnTo>
                    <a:lnTo>
                      <a:pt x="53" y="13"/>
                    </a:lnTo>
                    <a:lnTo>
                      <a:pt x="55" y="18"/>
                    </a:lnTo>
                    <a:lnTo>
                      <a:pt x="53" y="20"/>
                    </a:lnTo>
                    <a:lnTo>
                      <a:pt x="48" y="20"/>
                    </a:lnTo>
                    <a:lnTo>
                      <a:pt x="40" y="18"/>
                    </a:lnTo>
                    <a:lnTo>
                      <a:pt x="31" y="14"/>
                    </a:lnTo>
                    <a:lnTo>
                      <a:pt x="21" y="11"/>
                    </a:lnTo>
                    <a:lnTo>
                      <a:pt x="11" y="6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39"/>
              <p:cNvSpPr>
                <a:spLocks/>
              </p:cNvSpPr>
              <p:nvPr/>
            </p:nvSpPr>
            <p:spPr bwMode="auto">
              <a:xfrm>
                <a:off x="1050" y="3289"/>
                <a:ext cx="27" cy="6"/>
              </a:xfrm>
              <a:custGeom>
                <a:avLst/>
                <a:gdLst>
                  <a:gd name="T0" fmla="*/ 0 w 55"/>
                  <a:gd name="T1" fmla="*/ 0 h 13"/>
                  <a:gd name="T2" fmla="*/ 0 w 55"/>
                  <a:gd name="T3" fmla="*/ 0 h 13"/>
                  <a:gd name="T4" fmla="*/ 0 w 55"/>
                  <a:gd name="T5" fmla="*/ 0 h 13"/>
                  <a:gd name="T6" fmla="*/ 0 w 55"/>
                  <a:gd name="T7" fmla="*/ 0 h 13"/>
                  <a:gd name="T8" fmla="*/ 0 w 55"/>
                  <a:gd name="T9" fmla="*/ 0 h 13"/>
                  <a:gd name="T10" fmla="*/ 0 w 55"/>
                  <a:gd name="T11" fmla="*/ 0 h 13"/>
                  <a:gd name="T12" fmla="*/ 0 w 55"/>
                  <a:gd name="T13" fmla="*/ 0 h 13"/>
                  <a:gd name="T14" fmla="*/ 0 w 55"/>
                  <a:gd name="T15" fmla="*/ 0 h 13"/>
                  <a:gd name="T16" fmla="*/ 0 w 55"/>
                  <a:gd name="T17" fmla="*/ 0 h 13"/>
                  <a:gd name="T18" fmla="*/ 0 w 55"/>
                  <a:gd name="T19" fmla="*/ 0 h 13"/>
                  <a:gd name="T20" fmla="*/ 0 w 55"/>
                  <a:gd name="T21" fmla="*/ 0 h 13"/>
                  <a:gd name="T22" fmla="*/ 0 w 55"/>
                  <a:gd name="T23" fmla="*/ 0 h 13"/>
                  <a:gd name="T24" fmla="*/ 0 w 55"/>
                  <a:gd name="T25" fmla="*/ 0 h 13"/>
                  <a:gd name="T26" fmla="*/ 0 w 55"/>
                  <a:gd name="T27" fmla="*/ 0 h 13"/>
                  <a:gd name="T28" fmla="*/ 0 w 55"/>
                  <a:gd name="T29" fmla="*/ 0 h 13"/>
                  <a:gd name="T30" fmla="*/ 0 w 55"/>
                  <a:gd name="T31" fmla="*/ 0 h 13"/>
                  <a:gd name="T32" fmla="*/ 0 w 55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13"/>
                  <a:gd name="T53" fmla="*/ 55 w 55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13">
                    <a:moveTo>
                      <a:pt x="0" y="7"/>
                    </a:moveTo>
                    <a:lnTo>
                      <a:pt x="3" y="5"/>
                    </a:lnTo>
                    <a:lnTo>
                      <a:pt x="8" y="3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5" y="2"/>
                    </a:lnTo>
                    <a:lnTo>
                      <a:pt x="44" y="3"/>
                    </a:lnTo>
                    <a:lnTo>
                      <a:pt x="51" y="5"/>
                    </a:lnTo>
                    <a:lnTo>
                      <a:pt x="55" y="8"/>
                    </a:lnTo>
                    <a:lnTo>
                      <a:pt x="55" y="12"/>
                    </a:lnTo>
                    <a:lnTo>
                      <a:pt x="51" y="13"/>
                    </a:lnTo>
                    <a:lnTo>
                      <a:pt x="44" y="13"/>
                    </a:lnTo>
                    <a:lnTo>
                      <a:pt x="35" y="11"/>
                    </a:lnTo>
                    <a:lnTo>
                      <a:pt x="26" y="10"/>
                    </a:lnTo>
                    <a:lnTo>
                      <a:pt x="17" y="8"/>
                    </a:lnTo>
                    <a:lnTo>
                      <a:pt x="7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40"/>
              <p:cNvSpPr>
                <a:spLocks/>
              </p:cNvSpPr>
              <p:nvPr/>
            </p:nvSpPr>
            <p:spPr bwMode="auto">
              <a:xfrm>
                <a:off x="1053" y="3273"/>
                <a:ext cx="32" cy="8"/>
              </a:xfrm>
              <a:custGeom>
                <a:avLst/>
                <a:gdLst>
                  <a:gd name="T0" fmla="*/ 0 w 64"/>
                  <a:gd name="T1" fmla="*/ 0 h 17"/>
                  <a:gd name="T2" fmla="*/ 1 w 64"/>
                  <a:gd name="T3" fmla="*/ 0 h 17"/>
                  <a:gd name="T4" fmla="*/ 1 w 64"/>
                  <a:gd name="T5" fmla="*/ 0 h 17"/>
                  <a:gd name="T6" fmla="*/ 1 w 64"/>
                  <a:gd name="T7" fmla="*/ 0 h 17"/>
                  <a:gd name="T8" fmla="*/ 1 w 64"/>
                  <a:gd name="T9" fmla="*/ 0 h 17"/>
                  <a:gd name="T10" fmla="*/ 1 w 64"/>
                  <a:gd name="T11" fmla="*/ 0 h 17"/>
                  <a:gd name="T12" fmla="*/ 1 w 64"/>
                  <a:gd name="T13" fmla="*/ 0 h 17"/>
                  <a:gd name="T14" fmla="*/ 1 w 64"/>
                  <a:gd name="T15" fmla="*/ 0 h 17"/>
                  <a:gd name="T16" fmla="*/ 1 w 64"/>
                  <a:gd name="T17" fmla="*/ 0 h 17"/>
                  <a:gd name="T18" fmla="*/ 1 w 64"/>
                  <a:gd name="T19" fmla="*/ 0 h 17"/>
                  <a:gd name="T20" fmla="*/ 1 w 64"/>
                  <a:gd name="T21" fmla="*/ 0 h 17"/>
                  <a:gd name="T22" fmla="*/ 1 w 64"/>
                  <a:gd name="T23" fmla="*/ 0 h 17"/>
                  <a:gd name="T24" fmla="*/ 1 w 64"/>
                  <a:gd name="T25" fmla="*/ 0 h 17"/>
                  <a:gd name="T26" fmla="*/ 1 w 64"/>
                  <a:gd name="T27" fmla="*/ 0 h 17"/>
                  <a:gd name="T28" fmla="*/ 1 w 64"/>
                  <a:gd name="T29" fmla="*/ 0 h 17"/>
                  <a:gd name="T30" fmla="*/ 1 w 64"/>
                  <a:gd name="T31" fmla="*/ 0 h 17"/>
                  <a:gd name="T32" fmla="*/ 0 w 64"/>
                  <a:gd name="T33" fmla="*/ 0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17"/>
                  <a:gd name="T53" fmla="*/ 64 w 6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17">
                    <a:moveTo>
                      <a:pt x="0" y="17"/>
                    </a:moveTo>
                    <a:lnTo>
                      <a:pt x="7" y="14"/>
                    </a:lnTo>
                    <a:lnTo>
                      <a:pt x="16" y="9"/>
                    </a:lnTo>
                    <a:lnTo>
                      <a:pt x="27" y="6"/>
                    </a:lnTo>
                    <a:lnTo>
                      <a:pt x="37" y="2"/>
                    </a:lnTo>
                    <a:lnTo>
                      <a:pt x="46" y="1"/>
                    </a:lnTo>
                    <a:lnTo>
                      <a:pt x="54" y="0"/>
                    </a:lnTo>
                    <a:lnTo>
                      <a:pt x="61" y="1"/>
                    </a:lnTo>
                    <a:lnTo>
                      <a:pt x="64" y="5"/>
                    </a:lnTo>
                    <a:lnTo>
                      <a:pt x="63" y="8"/>
                    </a:lnTo>
                    <a:lnTo>
                      <a:pt x="57" y="12"/>
                    </a:lnTo>
                    <a:lnTo>
                      <a:pt x="49" y="13"/>
                    </a:lnTo>
                    <a:lnTo>
                      <a:pt x="38" y="14"/>
                    </a:lnTo>
                    <a:lnTo>
                      <a:pt x="27" y="15"/>
                    </a:lnTo>
                    <a:lnTo>
                      <a:pt x="16" y="15"/>
                    </a:lnTo>
                    <a:lnTo>
                      <a:pt x="7" y="16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41"/>
              <p:cNvSpPr>
                <a:spLocks/>
              </p:cNvSpPr>
              <p:nvPr/>
            </p:nvSpPr>
            <p:spPr bwMode="auto">
              <a:xfrm>
                <a:off x="1059" y="3257"/>
                <a:ext cx="34" cy="10"/>
              </a:xfrm>
              <a:custGeom>
                <a:avLst/>
                <a:gdLst>
                  <a:gd name="T0" fmla="*/ 0 w 69"/>
                  <a:gd name="T1" fmla="*/ 1 h 20"/>
                  <a:gd name="T2" fmla="*/ 0 w 69"/>
                  <a:gd name="T3" fmla="*/ 1 h 20"/>
                  <a:gd name="T4" fmla="*/ 0 w 69"/>
                  <a:gd name="T5" fmla="*/ 1 h 20"/>
                  <a:gd name="T6" fmla="*/ 0 w 69"/>
                  <a:gd name="T7" fmla="*/ 1 h 20"/>
                  <a:gd name="T8" fmla="*/ 0 w 69"/>
                  <a:gd name="T9" fmla="*/ 1 h 20"/>
                  <a:gd name="T10" fmla="*/ 0 w 69"/>
                  <a:gd name="T11" fmla="*/ 1 h 20"/>
                  <a:gd name="T12" fmla="*/ 0 w 69"/>
                  <a:gd name="T13" fmla="*/ 0 h 20"/>
                  <a:gd name="T14" fmla="*/ 0 w 69"/>
                  <a:gd name="T15" fmla="*/ 0 h 20"/>
                  <a:gd name="T16" fmla="*/ 0 w 69"/>
                  <a:gd name="T17" fmla="*/ 1 h 20"/>
                  <a:gd name="T18" fmla="*/ 0 w 69"/>
                  <a:gd name="T19" fmla="*/ 1 h 20"/>
                  <a:gd name="T20" fmla="*/ 0 w 69"/>
                  <a:gd name="T21" fmla="*/ 1 h 20"/>
                  <a:gd name="T22" fmla="*/ 0 w 69"/>
                  <a:gd name="T23" fmla="*/ 1 h 20"/>
                  <a:gd name="T24" fmla="*/ 0 w 69"/>
                  <a:gd name="T25" fmla="*/ 1 h 20"/>
                  <a:gd name="T26" fmla="*/ 0 w 69"/>
                  <a:gd name="T27" fmla="*/ 1 h 20"/>
                  <a:gd name="T28" fmla="*/ 0 w 69"/>
                  <a:gd name="T29" fmla="*/ 1 h 20"/>
                  <a:gd name="T30" fmla="*/ 0 w 69"/>
                  <a:gd name="T31" fmla="*/ 1 h 20"/>
                  <a:gd name="T32" fmla="*/ 0 w 69"/>
                  <a:gd name="T33" fmla="*/ 1 h 2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20"/>
                  <a:gd name="T53" fmla="*/ 69 w 69"/>
                  <a:gd name="T54" fmla="*/ 20 h 2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20">
                    <a:moveTo>
                      <a:pt x="0" y="20"/>
                    </a:moveTo>
                    <a:lnTo>
                      <a:pt x="6" y="17"/>
                    </a:lnTo>
                    <a:lnTo>
                      <a:pt x="16" y="13"/>
                    </a:lnTo>
                    <a:lnTo>
                      <a:pt x="28" y="8"/>
                    </a:lnTo>
                    <a:lnTo>
                      <a:pt x="39" y="5"/>
                    </a:lnTo>
                    <a:lnTo>
                      <a:pt x="51" y="1"/>
                    </a:lnTo>
                    <a:lnTo>
                      <a:pt x="60" y="0"/>
                    </a:lnTo>
                    <a:lnTo>
                      <a:pt x="67" y="0"/>
                    </a:lnTo>
                    <a:lnTo>
                      <a:pt x="69" y="4"/>
                    </a:lnTo>
                    <a:lnTo>
                      <a:pt x="66" y="8"/>
                    </a:lnTo>
                    <a:lnTo>
                      <a:pt x="59" y="12"/>
                    </a:lnTo>
                    <a:lnTo>
                      <a:pt x="48" y="14"/>
                    </a:lnTo>
                    <a:lnTo>
                      <a:pt x="37" y="16"/>
                    </a:lnTo>
                    <a:lnTo>
                      <a:pt x="25" y="17"/>
                    </a:lnTo>
                    <a:lnTo>
                      <a:pt x="14" y="18"/>
                    </a:lnTo>
                    <a:lnTo>
                      <a:pt x="6" y="18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42"/>
              <p:cNvSpPr>
                <a:spLocks/>
              </p:cNvSpPr>
              <p:nvPr/>
            </p:nvSpPr>
            <p:spPr bwMode="auto">
              <a:xfrm>
                <a:off x="1060" y="3223"/>
                <a:ext cx="36" cy="18"/>
              </a:xfrm>
              <a:custGeom>
                <a:avLst/>
                <a:gdLst>
                  <a:gd name="T0" fmla="*/ 0 w 74"/>
                  <a:gd name="T1" fmla="*/ 1 h 36"/>
                  <a:gd name="T2" fmla="*/ 0 w 74"/>
                  <a:gd name="T3" fmla="*/ 1 h 36"/>
                  <a:gd name="T4" fmla="*/ 0 w 74"/>
                  <a:gd name="T5" fmla="*/ 1 h 36"/>
                  <a:gd name="T6" fmla="*/ 0 w 74"/>
                  <a:gd name="T7" fmla="*/ 1 h 36"/>
                  <a:gd name="T8" fmla="*/ 0 w 74"/>
                  <a:gd name="T9" fmla="*/ 1 h 36"/>
                  <a:gd name="T10" fmla="*/ 0 w 74"/>
                  <a:gd name="T11" fmla="*/ 1 h 36"/>
                  <a:gd name="T12" fmla="*/ 0 w 74"/>
                  <a:gd name="T13" fmla="*/ 1 h 36"/>
                  <a:gd name="T14" fmla="*/ 0 w 74"/>
                  <a:gd name="T15" fmla="*/ 0 h 36"/>
                  <a:gd name="T16" fmla="*/ 0 w 74"/>
                  <a:gd name="T17" fmla="*/ 1 h 36"/>
                  <a:gd name="T18" fmla="*/ 0 w 74"/>
                  <a:gd name="T19" fmla="*/ 1 h 36"/>
                  <a:gd name="T20" fmla="*/ 0 w 74"/>
                  <a:gd name="T21" fmla="*/ 1 h 36"/>
                  <a:gd name="T22" fmla="*/ 0 w 74"/>
                  <a:gd name="T23" fmla="*/ 1 h 36"/>
                  <a:gd name="T24" fmla="*/ 0 w 74"/>
                  <a:gd name="T25" fmla="*/ 1 h 36"/>
                  <a:gd name="T26" fmla="*/ 0 w 74"/>
                  <a:gd name="T27" fmla="*/ 1 h 36"/>
                  <a:gd name="T28" fmla="*/ 0 w 74"/>
                  <a:gd name="T29" fmla="*/ 1 h 36"/>
                  <a:gd name="T30" fmla="*/ 0 w 74"/>
                  <a:gd name="T31" fmla="*/ 1 h 36"/>
                  <a:gd name="T32" fmla="*/ 0 w 74"/>
                  <a:gd name="T33" fmla="*/ 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36"/>
                  <a:gd name="T53" fmla="*/ 74 w 74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36">
                    <a:moveTo>
                      <a:pt x="0" y="36"/>
                    </a:moveTo>
                    <a:lnTo>
                      <a:pt x="7" y="30"/>
                    </a:lnTo>
                    <a:lnTo>
                      <a:pt x="17" y="23"/>
                    </a:lnTo>
                    <a:lnTo>
                      <a:pt x="28" y="16"/>
                    </a:lnTo>
                    <a:lnTo>
                      <a:pt x="40" y="9"/>
                    </a:lnTo>
                    <a:lnTo>
                      <a:pt x="52" y="5"/>
                    </a:lnTo>
                    <a:lnTo>
                      <a:pt x="62" y="1"/>
                    </a:lnTo>
                    <a:lnTo>
                      <a:pt x="70" y="0"/>
                    </a:lnTo>
                    <a:lnTo>
                      <a:pt x="74" y="2"/>
                    </a:lnTo>
                    <a:lnTo>
                      <a:pt x="73" y="6"/>
                    </a:lnTo>
                    <a:lnTo>
                      <a:pt x="66" y="10"/>
                    </a:lnTo>
                    <a:lnTo>
                      <a:pt x="54" y="15"/>
                    </a:lnTo>
                    <a:lnTo>
                      <a:pt x="41" y="19"/>
                    </a:lnTo>
                    <a:lnTo>
                      <a:pt x="28" y="23"/>
                    </a:lnTo>
                    <a:lnTo>
                      <a:pt x="15" y="28"/>
                    </a:lnTo>
                    <a:lnTo>
                      <a:pt x="6" y="32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43"/>
              <p:cNvSpPr>
                <a:spLocks/>
              </p:cNvSpPr>
              <p:nvPr/>
            </p:nvSpPr>
            <p:spPr bwMode="auto">
              <a:xfrm>
                <a:off x="1057" y="3190"/>
                <a:ext cx="34" cy="22"/>
              </a:xfrm>
              <a:custGeom>
                <a:avLst/>
                <a:gdLst>
                  <a:gd name="T0" fmla="*/ 0 w 68"/>
                  <a:gd name="T1" fmla="*/ 1 h 43"/>
                  <a:gd name="T2" fmla="*/ 1 w 68"/>
                  <a:gd name="T3" fmla="*/ 1 h 43"/>
                  <a:gd name="T4" fmla="*/ 1 w 68"/>
                  <a:gd name="T5" fmla="*/ 1 h 43"/>
                  <a:gd name="T6" fmla="*/ 1 w 68"/>
                  <a:gd name="T7" fmla="*/ 1 h 43"/>
                  <a:gd name="T8" fmla="*/ 1 w 68"/>
                  <a:gd name="T9" fmla="*/ 1 h 43"/>
                  <a:gd name="T10" fmla="*/ 1 w 68"/>
                  <a:gd name="T11" fmla="*/ 1 h 43"/>
                  <a:gd name="T12" fmla="*/ 1 w 68"/>
                  <a:gd name="T13" fmla="*/ 1 h 43"/>
                  <a:gd name="T14" fmla="*/ 1 w 68"/>
                  <a:gd name="T15" fmla="*/ 0 h 43"/>
                  <a:gd name="T16" fmla="*/ 1 w 68"/>
                  <a:gd name="T17" fmla="*/ 1 h 43"/>
                  <a:gd name="T18" fmla="*/ 1 w 68"/>
                  <a:gd name="T19" fmla="*/ 1 h 43"/>
                  <a:gd name="T20" fmla="*/ 1 w 68"/>
                  <a:gd name="T21" fmla="*/ 1 h 43"/>
                  <a:gd name="T22" fmla="*/ 1 w 68"/>
                  <a:gd name="T23" fmla="*/ 1 h 43"/>
                  <a:gd name="T24" fmla="*/ 1 w 68"/>
                  <a:gd name="T25" fmla="*/ 1 h 43"/>
                  <a:gd name="T26" fmla="*/ 1 w 68"/>
                  <a:gd name="T27" fmla="*/ 1 h 43"/>
                  <a:gd name="T28" fmla="*/ 1 w 68"/>
                  <a:gd name="T29" fmla="*/ 1 h 43"/>
                  <a:gd name="T30" fmla="*/ 1 w 68"/>
                  <a:gd name="T31" fmla="*/ 1 h 43"/>
                  <a:gd name="T32" fmla="*/ 0 w 68"/>
                  <a:gd name="T33" fmla="*/ 1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43"/>
                  <a:gd name="T53" fmla="*/ 68 w 68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43">
                    <a:moveTo>
                      <a:pt x="0" y="43"/>
                    </a:moveTo>
                    <a:lnTo>
                      <a:pt x="6" y="38"/>
                    </a:lnTo>
                    <a:lnTo>
                      <a:pt x="14" y="30"/>
                    </a:lnTo>
                    <a:lnTo>
                      <a:pt x="25" y="22"/>
                    </a:lnTo>
                    <a:lnTo>
                      <a:pt x="36" y="14"/>
                    </a:lnTo>
                    <a:lnTo>
                      <a:pt x="48" y="7"/>
                    </a:lnTo>
                    <a:lnTo>
                      <a:pt x="57" y="3"/>
                    </a:lnTo>
                    <a:lnTo>
                      <a:pt x="65" y="0"/>
                    </a:lnTo>
                    <a:lnTo>
                      <a:pt x="68" y="3"/>
                    </a:lnTo>
                    <a:lnTo>
                      <a:pt x="67" y="7"/>
                    </a:lnTo>
                    <a:lnTo>
                      <a:pt x="60" y="13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6" y="30"/>
                    </a:lnTo>
                    <a:lnTo>
                      <a:pt x="14" y="36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44"/>
              <p:cNvSpPr>
                <a:spLocks/>
              </p:cNvSpPr>
              <p:nvPr/>
            </p:nvSpPr>
            <p:spPr bwMode="auto">
              <a:xfrm>
                <a:off x="1061" y="3236"/>
                <a:ext cx="31" cy="18"/>
              </a:xfrm>
              <a:custGeom>
                <a:avLst/>
                <a:gdLst>
                  <a:gd name="T0" fmla="*/ 0 w 63"/>
                  <a:gd name="T1" fmla="*/ 1 h 35"/>
                  <a:gd name="T2" fmla="*/ 0 w 63"/>
                  <a:gd name="T3" fmla="*/ 1 h 35"/>
                  <a:gd name="T4" fmla="*/ 0 w 63"/>
                  <a:gd name="T5" fmla="*/ 1 h 35"/>
                  <a:gd name="T6" fmla="*/ 0 w 63"/>
                  <a:gd name="T7" fmla="*/ 1 h 35"/>
                  <a:gd name="T8" fmla="*/ 0 w 63"/>
                  <a:gd name="T9" fmla="*/ 1 h 35"/>
                  <a:gd name="T10" fmla="*/ 0 w 63"/>
                  <a:gd name="T11" fmla="*/ 1 h 35"/>
                  <a:gd name="T12" fmla="*/ 0 w 63"/>
                  <a:gd name="T13" fmla="*/ 1 h 35"/>
                  <a:gd name="T14" fmla="*/ 0 w 63"/>
                  <a:gd name="T15" fmla="*/ 0 h 35"/>
                  <a:gd name="T16" fmla="*/ 0 w 63"/>
                  <a:gd name="T17" fmla="*/ 1 h 35"/>
                  <a:gd name="T18" fmla="*/ 0 w 63"/>
                  <a:gd name="T19" fmla="*/ 1 h 35"/>
                  <a:gd name="T20" fmla="*/ 0 w 63"/>
                  <a:gd name="T21" fmla="*/ 1 h 35"/>
                  <a:gd name="T22" fmla="*/ 0 w 63"/>
                  <a:gd name="T23" fmla="*/ 1 h 35"/>
                  <a:gd name="T24" fmla="*/ 0 w 63"/>
                  <a:gd name="T25" fmla="*/ 1 h 35"/>
                  <a:gd name="T26" fmla="*/ 0 w 63"/>
                  <a:gd name="T27" fmla="*/ 1 h 35"/>
                  <a:gd name="T28" fmla="*/ 0 w 63"/>
                  <a:gd name="T29" fmla="*/ 1 h 35"/>
                  <a:gd name="T30" fmla="*/ 0 w 63"/>
                  <a:gd name="T31" fmla="*/ 1 h 35"/>
                  <a:gd name="T32" fmla="*/ 0 w 63"/>
                  <a:gd name="T33" fmla="*/ 1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35"/>
                  <a:gd name="T53" fmla="*/ 63 w 63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35">
                    <a:moveTo>
                      <a:pt x="0" y="35"/>
                    </a:moveTo>
                    <a:lnTo>
                      <a:pt x="6" y="31"/>
                    </a:lnTo>
                    <a:lnTo>
                      <a:pt x="14" y="25"/>
                    </a:lnTo>
                    <a:lnTo>
                      <a:pt x="25" y="17"/>
                    </a:lnTo>
                    <a:lnTo>
                      <a:pt x="35" y="10"/>
                    </a:lnTo>
                    <a:lnTo>
                      <a:pt x="45" y="4"/>
                    </a:lnTo>
                    <a:lnTo>
                      <a:pt x="53" y="1"/>
                    </a:lnTo>
                    <a:lnTo>
                      <a:pt x="60" y="0"/>
                    </a:lnTo>
                    <a:lnTo>
                      <a:pt x="63" y="2"/>
                    </a:lnTo>
                    <a:lnTo>
                      <a:pt x="60" y="8"/>
                    </a:lnTo>
                    <a:lnTo>
                      <a:pt x="54" y="12"/>
                    </a:lnTo>
                    <a:lnTo>
                      <a:pt x="45" y="17"/>
                    </a:lnTo>
                    <a:lnTo>
                      <a:pt x="35" y="21"/>
                    </a:lnTo>
                    <a:lnTo>
                      <a:pt x="23" y="26"/>
                    </a:lnTo>
                    <a:lnTo>
                      <a:pt x="13" y="30"/>
                    </a:lnTo>
                    <a:lnTo>
                      <a:pt x="5" y="33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45"/>
              <p:cNvSpPr>
                <a:spLocks/>
              </p:cNvSpPr>
              <p:nvPr/>
            </p:nvSpPr>
            <p:spPr bwMode="auto">
              <a:xfrm>
                <a:off x="1019" y="3224"/>
                <a:ext cx="44" cy="28"/>
              </a:xfrm>
              <a:custGeom>
                <a:avLst/>
                <a:gdLst>
                  <a:gd name="T0" fmla="*/ 0 w 89"/>
                  <a:gd name="T1" fmla="*/ 0 h 58"/>
                  <a:gd name="T2" fmla="*/ 0 w 89"/>
                  <a:gd name="T3" fmla="*/ 0 h 58"/>
                  <a:gd name="T4" fmla="*/ 0 w 89"/>
                  <a:gd name="T5" fmla="*/ 0 h 58"/>
                  <a:gd name="T6" fmla="*/ 0 w 89"/>
                  <a:gd name="T7" fmla="*/ 0 h 58"/>
                  <a:gd name="T8" fmla="*/ 0 w 89"/>
                  <a:gd name="T9" fmla="*/ 0 h 58"/>
                  <a:gd name="T10" fmla="*/ 0 w 89"/>
                  <a:gd name="T11" fmla="*/ 0 h 58"/>
                  <a:gd name="T12" fmla="*/ 0 w 89"/>
                  <a:gd name="T13" fmla="*/ 0 h 58"/>
                  <a:gd name="T14" fmla="*/ 0 w 89"/>
                  <a:gd name="T15" fmla="*/ 0 h 58"/>
                  <a:gd name="T16" fmla="*/ 0 w 89"/>
                  <a:gd name="T17" fmla="*/ 0 h 58"/>
                  <a:gd name="T18" fmla="*/ 0 w 89"/>
                  <a:gd name="T19" fmla="*/ 0 h 58"/>
                  <a:gd name="T20" fmla="*/ 0 w 89"/>
                  <a:gd name="T21" fmla="*/ 0 h 58"/>
                  <a:gd name="T22" fmla="*/ 0 w 89"/>
                  <a:gd name="T23" fmla="*/ 0 h 58"/>
                  <a:gd name="T24" fmla="*/ 0 w 89"/>
                  <a:gd name="T25" fmla="*/ 0 h 58"/>
                  <a:gd name="T26" fmla="*/ 0 w 89"/>
                  <a:gd name="T27" fmla="*/ 0 h 58"/>
                  <a:gd name="T28" fmla="*/ 0 w 89"/>
                  <a:gd name="T29" fmla="*/ 0 h 58"/>
                  <a:gd name="T30" fmla="*/ 0 w 89"/>
                  <a:gd name="T31" fmla="*/ 0 h 58"/>
                  <a:gd name="T32" fmla="*/ 0 w 89"/>
                  <a:gd name="T33" fmla="*/ 0 h 5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"/>
                  <a:gd name="T52" fmla="*/ 0 h 58"/>
                  <a:gd name="T53" fmla="*/ 89 w 89"/>
                  <a:gd name="T54" fmla="*/ 58 h 5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" h="58">
                    <a:moveTo>
                      <a:pt x="0" y="1"/>
                    </a:moveTo>
                    <a:lnTo>
                      <a:pt x="5" y="0"/>
                    </a:lnTo>
                    <a:lnTo>
                      <a:pt x="15" y="3"/>
                    </a:lnTo>
                    <a:lnTo>
                      <a:pt x="28" y="8"/>
                    </a:lnTo>
                    <a:lnTo>
                      <a:pt x="43" y="18"/>
                    </a:lnTo>
                    <a:lnTo>
                      <a:pt x="58" y="27"/>
                    </a:lnTo>
                    <a:lnTo>
                      <a:pt x="72" y="37"/>
                    </a:lnTo>
                    <a:lnTo>
                      <a:pt x="83" y="49"/>
                    </a:lnTo>
                    <a:lnTo>
                      <a:pt x="89" y="58"/>
                    </a:lnTo>
                    <a:lnTo>
                      <a:pt x="82" y="54"/>
                    </a:lnTo>
                    <a:lnTo>
                      <a:pt x="70" y="47"/>
                    </a:lnTo>
                    <a:lnTo>
                      <a:pt x="56" y="39"/>
                    </a:lnTo>
                    <a:lnTo>
                      <a:pt x="39" y="30"/>
                    </a:lnTo>
                    <a:lnTo>
                      <a:pt x="24" y="21"/>
                    </a:lnTo>
                    <a:lnTo>
                      <a:pt x="12" y="12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46"/>
              <p:cNvSpPr>
                <a:spLocks/>
              </p:cNvSpPr>
              <p:nvPr/>
            </p:nvSpPr>
            <p:spPr bwMode="auto">
              <a:xfrm>
                <a:off x="1027" y="3205"/>
                <a:ext cx="34" cy="24"/>
              </a:xfrm>
              <a:custGeom>
                <a:avLst/>
                <a:gdLst>
                  <a:gd name="T0" fmla="*/ 0 w 69"/>
                  <a:gd name="T1" fmla="*/ 0 h 50"/>
                  <a:gd name="T2" fmla="*/ 0 w 69"/>
                  <a:gd name="T3" fmla="*/ 0 h 50"/>
                  <a:gd name="T4" fmla="*/ 0 w 69"/>
                  <a:gd name="T5" fmla="*/ 0 h 50"/>
                  <a:gd name="T6" fmla="*/ 0 w 69"/>
                  <a:gd name="T7" fmla="*/ 0 h 50"/>
                  <a:gd name="T8" fmla="*/ 0 w 69"/>
                  <a:gd name="T9" fmla="*/ 0 h 50"/>
                  <a:gd name="T10" fmla="*/ 0 w 69"/>
                  <a:gd name="T11" fmla="*/ 0 h 50"/>
                  <a:gd name="T12" fmla="*/ 0 w 69"/>
                  <a:gd name="T13" fmla="*/ 0 h 50"/>
                  <a:gd name="T14" fmla="*/ 0 w 69"/>
                  <a:gd name="T15" fmla="*/ 0 h 50"/>
                  <a:gd name="T16" fmla="*/ 0 w 69"/>
                  <a:gd name="T17" fmla="*/ 0 h 50"/>
                  <a:gd name="T18" fmla="*/ 0 w 69"/>
                  <a:gd name="T19" fmla="*/ 0 h 50"/>
                  <a:gd name="T20" fmla="*/ 0 w 69"/>
                  <a:gd name="T21" fmla="*/ 0 h 50"/>
                  <a:gd name="T22" fmla="*/ 0 w 69"/>
                  <a:gd name="T23" fmla="*/ 0 h 50"/>
                  <a:gd name="T24" fmla="*/ 0 w 69"/>
                  <a:gd name="T25" fmla="*/ 0 h 50"/>
                  <a:gd name="T26" fmla="*/ 0 w 69"/>
                  <a:gd name="T27" fmla="*/ 0 h 50"/>
                  <a:gd name="T28" fmla="*/ 0 w 69"/>
                  <a:gd name="T29" fmla="*/ 0 h 50"/>
                  <a:gd name="T30" fmla="*/ 0 w 69"/>
                  <a:gd name="T31" fmla="*/ 0 h 50"/>
                  <a:gd name="T32" fmla="*/ 0 w 69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50"/>
                  <a:gd name="T53" fmla="*/ 69 w 69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50">
                    <a:moveTo>
                      <a:pt x="0" y="0"/>
                    </a:moveTo>
                    <a:lnTo>
                      <a:pt x="4" y="0"/>
                    </a:lnTo>
                    <a:lnTo>
                      <a:pt x="11" y="3"/>
                    </a:lnTo>
                    <a:lnTo>
                      <a:pt x="21" y="7"/>
                    </a:lnTo>
                    <a:lnTo>
                      <a:pt x="33" y="13"/>
                    </a:lnTo>
                    <a:lnTo>
                      <a:pt x="44" y="21"/>
                    </a:lnTo>
                    <a:lnTo>
                      <a:pt x="54" y="30"/>
                    </a:lnTo>
                    <a:lnTo>
                      <a:pt x="64" y="39"/>
                    </a:lnTo>
                    <a:lnTo>
                      <a:pt x="69" y="50"/>
                    </a:lnTo>
                    <a:lnTo>
                      <a:pt x="63" y="44"/>
                    </a:lnTo>
                    <a:lnTo>
                      <a:pt x="52" y="37"/>
                    </a:lnTo>
                    <a:lnTo>
                      <a:pt x="41" y="29"/>
                    </a:lnTo>
                    <a:lnTo>
                      <a:pt x="28" y="21"/>
                    </a:lnTo>
                    <a:lnTo>
                      <a:pt x="18" y="14"/>
                    </a:lnTo>
                    <a:lnTo>
                      <a:pt x="8" y="8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47"/>
              <p:cNvSpPr>
                <a:spLocks/>
              </p:cNvSpPr>
              <p:nvPr/>
            </p:nvSpPr>
            <p:spPr bwMode="auto">
              <a:xfrm>
                <a:off x="1059" y="3205"/>
                <a:ext cx="34" cy="21"/>
              </a:xfrm>
              <a:custGeom>
                <a:avLst/>
                <a:gdLst>
                  <a:gd name="T0" fmla="*/ 0 w 69"/>
                  <a:gd name="T1" fmla="*/ 0 h 43"/>
                  <a:gd name="T2" fmla="*/ 0 w 69"/>
                  <a:gd name="T3" fmla="*/ 0 h 43"/>
                  <a:gd name="T4" fmla="*/ 0 w 69"/>
                  <a:gd name="T5" fmla="*/ 0 h 43"/>
                  <a:gd name="T6" fmla="*/ 0 w 69"/>
                  <a:gd name="T7" fmla="*/ 0 h 43"/>
                  <a:gd name="T8" fmla="*/ 0 w 69"/>
                  <a:gd name="T9" fmla="*/ 0 h 43"/>
                  <a:gd name="T10" fmla="*/ 0 w 69"/>
                  <a:gd name="T11" fmla="*/ 0 h 43"/>
                  <a:gd name="T12" fmla="*/ 0 w 69"/>
                  <a:gd name="T13" fmla="*/ 0 h 43"/>
                  <a:gd name="T14" fmla="*/ 0 w 69"/>
                  <a:gd name="T15" fmla="*/ 0 h 43"/>
                  <a:gd name="T16" fmla="*/ 0 w 69"/>
                  <a:gd name="T17" fmla="*/ 0 h 43"/>
                  <a:gd name="T18" fmla="*/ 0 w 69"/>
                  <a:gd name="T19" fmla="*/ 0 h 43"/>
                  <a:gd name="T20" fmla="*/ 0 w 69"/>
                  <a:gd name="T21" fmla="*/ 0 h 43"/>
                  <a:gd name="T22" fmla="*/ 0 w 69"/>
                  <a:gd name="T23" fmla="*/ 0 h 43"/>
                  <a:gd name="T24" fmla="*/ 0 w 69"/>
                  <a:gd name="T25" fmla="*/ 0 h 43"/>
                  <a:gd name="T26" fmla="*/ 0 w 69"/>
                  <a:gd name="T27" fmla="*/ 0 h 43"/>
                  <a:gd name="T28" fmla="*/ 0 w 69"/>
                  <a:gd name="T29" fmla="*/ 0 h 43"/>
                  <a:gd name="T30" fmla="*/ 0 w 69"/>
                  <a:gd name="T31" fmla="*/ 0 h 43"/>
                  <a:gd name="T32" fmla="*/ 0 w 6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9"/>
                  <a:gd name="T52" fmla="*/ 0 h 43"/>
                  <a:gd name="T53" fmla="*/ 69 w 6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9" h="43">
                    <a:moveTo>
                      <a:pt x="0" y="43"/>
                    </a:moveTo>
                    <a:lnTo>
                      <a:pt x="6" y="37"/>
                    </a:lnTo>
                    <a:lnTo>
                      <a:pt x="14" y="30"/>
                    </a:lnTo>
                    <a:lnTo>
                      <a:pt x="25" y="22"/>
                    </a:lnTo>
                    <a:lnTo>
                      <a:pt x="37" y="14"/>
                    </a:lnTo>
                    <a:lnTo>
                      <a:pt x="47" y="7"/>
                    </a:lnTo>
                    <a:lnTo>
                      <a:pt x="57" y="3"/>
                    </a:lnTo>
                    <a:lnTo>
                      <a:pt x="64" y="0"/>
                    </a:lnTo>
                    <a:lnTo>
                      <a:pt x="69" y="3"/>
                    </a:lnTo>
                    <a:lnTo>
                      <a:pt x="68" y="7"/>
                    </a:lnTo>
                    <a:lnTo>
                      <a:pt x="61" y="13"/>
                    </a:lnTo>
                    <a:lnTo>
                      <a:pt x="51" y="19"/>
                    </a:lnTo>
                    <a:lnTo>
                      <a:pt x="38" y="25"/>
                    </a:lnTo>
                    <a:lnTo>
                      <a:pt x="25" y="29"/>
                    </a:lnTo>
                    <a:lnTo>
                      <a:pt x="14" y="35"/>
                    </a:lnTo>
                    <a:lnTo>
                      <a:pt x="4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48"/>
              <p:cNvSpPr>
                <a:spLocks/>
              </p:cNvSpPr>
              <p:nvPr/>
            </p:nvSpPr>
            <p:spPr bwMode="auto">
              <a:xfrm>
                <a:off x="335" y="4195"/>
                <a:ext cx="151" cy="58"/>
              </a:xfrm>
              <a:custGeom>
                <a:avLst/>
                <a:gdLst>
                  <a:gd name="T0" fmla="*/ 1 w 300"/>
                  <a:gd name="T1" fmla="*/ 1 h 116"/>
                  <a:gd name="T2" fmla="*/ 1 w 300"/>
                  <a:gd name="T3" fmla="*/ 1 h 116"/>
                  <a:gd name="T4" fmla="*/ 1 w 300"/>
                  <a:gd name="T5" fmla="*/ 1 h 116"/>
                  <a:gd name="T6" fmla="*/ 1 w 300"/>
                  <a:gd name="T7" fmla="*/ 1 h 116"/>
                  <a:gd name="T8" fmla="*/ 1 w 300"/>
                  <a:gd name="T9" fmla="*/ 1 h 116"/>
                  <a:gd name="T10" fmla="*/ 1 w 300"/>
                  <a:gd name="T11" fmla="*/ 1 h 116"/>
                  <a:gd name="T12" fmla="*/ 1 w 300"/>
                  <a:gd name="T13" fmla="*/ 1 h 116"/>
                  <a:gd name="T14" fmla="*/ 1 w 300"/>
                  <a:gd name="T15" fmla="*/ 1 h 116"/>
                  <a:gd name="T16" fmla="*/ 1 w 300"/>
                  <a:gd name="T17" fmla="*/ 1 h 116"/>
                  <a:gd name="T18" fmla="*/ 1 w 300"/>
                  <a:gd name="T19" fmla="*/ 1 h 116"/>
                  <a:gd name="T20" fmla="*/ 1 w 300"/>
                  <a:gd name="T21" fmla="*/ 1 h 116"/>
                  <a:gd name="T22" fmla="*/ 1 w 300"/>
                  <a:gd name="T23" fmla="*/ 1 h 116"/>
                  <a:gd name="T24" fmla="*/ 1 w 300"/>
                  <a:gd name="T25" fmla="*/ 1 h 116"/>
                  <a:gd name="T26" fmla="*/ 1 w 300"/>
                  <a:gd name="T27" fmla="*/ 1 h 116"/>
                  <a:gd name="T28" fmla="*/ 1 w 300"/>
                  <a:gd name="T29" fmla="*/ 1 h 116"/>
                  <a:gd name="T30" fmla="*/ 1 w 300"/>
                  <a:gd name="T31" fmla="*/ 1 h 116"/>
                  <a:gd name="T32" fmla="*/ 1 w 300"/>
                  <a:gd name="T33" fmla="*/ 1 h 116"/>
                  <a:gd name="T34" fmla="*/ 1 w 300"/>
                  <a:gd name="T35" fmla="*/ 1 h 116"/>
                  <a:gd name="T36" fmla="*/ 1 w 300"/>
                  <a:gd name="T37" fmla="*/ 1 h 116"/>
                  <a:gd name="T38" fmla="*/ 1 w 300"/>
                  <a:gd name="T39" fmla="*/ 1 h 116"/>
                  <a:gd name="T40" fmla="*/ 0 w 300"/>
                  <a:gd name="T41" fmla="*/ 1 h 116"/>
                  <a:gd name="T42" fmla="*/ 1 w 300"/>
                  <a:gd name="T43" fmla="*/ 1 h 116"/>
                  <a:gd name="T44" fmla="*/ 1 w 300"/>
                  <a:gd name="T45" fmla="*/ 1 h 116"/>
                  <a:gd name="T46" fmla="*/ 1 w 300"/>
                  <a:gd name="T47" fmla="*/ 1 h 116"/>
                  <a:gd name="T48" fmla="*/ 1 w 300"/>
                  <a:gd name="T49" fmla="*/ 1 h 116"/>
                  <a:gd name="T50" fmla="*/ 1 w 300"/>
                  <a:gd name="T51" fmla="*/ 1 h 116"/>
                  <a:gd name="T52" fmla="*/ 1 w 300"/>
                  <a:gd name="T53" fmla="*/ 1 h 116"/>
                  <a:gd name="T54" fmla="*/ 1 w 300"/>
                  <a:gd name="T55" fmla="*/ 1 h 116"/>
                  <a:gd name="T56" fmla="*/ 1 w 300"/>
                  <a:gd name="T57" fmla="*/ 1 h 116"/>
                  <a:gd name="T58" fmla="*/ 1 w 300"/>
                  <a:gd name="T59" fmla="*/ 1 h 116"/>
                  <a:gd name="T60" fmla="*/ 1 w 300"/>
                  <a:gd name="T61" fmla="*/ 1 h 116"/>
                  <a:gd name="T62" fmla="*/ 1 w 300"/>
                  <a:gd name="T63" fmla="*/ 1 h 116"/>
                  <a:gd name="T64" fmla="*/ 1 w 300"/>
                  <a:gd name="T65" fmla="*/ 0 h 116"/>
                  <a:gd name="T66" fmla="*/ 1 w 300"/>
                  <a:gd name="T67" fmla="*/ 0 h 116"/>
                  <a:gd name="T68" fmla="*/ 1 w 300"/>
                  <a:gd name="T69" fmla="*/ 1 h 116"/>
                  <a:gd name="T70" fmla="*/ 1 w 300"/>
                  <a:gd name="T71" fmla="*/ 1 h 116"/>
                  <a:gd name="T72" fmla="*/ 1 w 300"/>
                  <a:gd name="T73" fmla="*/ 1 h 1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0"/>
                  <a:gd name="T112" fmla="*/ 0 h 116"/>
                  <a:gd name="T113" fmla="*/ 300 w 300"/>
                  <a:gd name="T114" fmla="*/ 116 h 1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0" h="116">
                    <a:moveTo>
                      <a:pt x="300" y="21"/>
                    </a:moveTo>
                    <a:lnTo>
                      <a:pt x="300" y="22"/>
                    </a:lnTo>
                    <a:lnTo>
                      <a:pt x="297" y="24"/>
                    </a:lnTo>
                    <a:lnTo>
                      <a:pt x="293" y="25"/>
                    </a:lnTo>
                    <a:lnTo>
                      <a:pt x="293" y="28"/>
                    </a:lnTo>
                    <a:lnTo>
                      <a:pt x="269" y="20"/>
                    </a:lnTo>
                    <a:lnTo>
                      <a:pt x="246" y="15"/>
                    </a:lnTo>
                    <a:lnTo>
                      <a:pt x="223" y="14"/>
                    </a:lnTo>
                    <a:lnTo>
                      <a:pt x="200" y="14"/>
                    </a:lnTo>
                    <a:lnTo>
                      <a:pt x="179" y="17"/>
                    </a:lnTo>
                    <a:lnTo>
                      <a:pt x="159" y="22"/>
                    </a:lnTo>
                    <a:lnTo>
                      <a:pt x="138" y="29"/>
                    </a:lnTo>
                    <a:lnTo>
                      <a:pt x="119" y="37"/>
                    </a:lnTo>
                    <a:lnTo>
                      <a:pt x="101" y="46"/>
                    </a:lnTo>
                    <a:lnTo>
                      <a:pt x="83" y="55"/>
                    </a:lnTo>
                    <a:lnTo>
                      <a:pt x="66" y="66"/>
                    </a:lnTo>
                    <a:lnTo>
                      <a:pt x="51" y="77"/>
                    </a:lnTo>
                    <a:lnTo>
                      <a:pt x="36" y="88"/>
                    </a:lnTo>
                    <a:lnTo>
                      <a:pt x="23" y="98"/>
                    </a:lnTo>
                    <a:lnTo>
                      <a:pt x="11" y="107"/>
                    </a:lnTo>
                    <a:lnTo>
                      <a:pt x="0" y="116"/>
                    </a:lnTo>
                    <a:lnTo>
                      <a:pt x="4" y="105"/>
                    </a:lnTo>
                    <a:lnTo>
                      <a:pt x="12" y="93"/>
                    </a:lnTo>
                    <a:lnTo>
                      <a:pt x="24" y="81"/>
                    </a:lnTo>
                    <a:lnTo>
                      <a:pt x="39" y="68"/>
                    </a:lnTo>
                    <a:lnTo>
                      <a:pt x="56" y="56"/>
                    </a:lnTo>
                    <a:lnTo>
                      <a:pt x="76" y="44"/>
                    </a:lnTo>
                    <a:lnTo>
                      <a:pt x="98" y="32"/>
                    </a:lnTo>
                    <a:lnTo>
                      <a:pt x="121" y="23"/>
                    </a:lnTo>
                    <a:lnTo>
                      <a:pt x="145" y="14"/>
                    </a:lnTo>
                    <a:lnTo>
                      <a:pt x="169" y="7"/>
                    </a:lnTo>
                    <a:lnTo>
                      <a:pt x="193" y="2"/>
                    </a:lnTo>
                    <a:lnTo>
                      <a:pt x="217" y="0"/>
                    </a:lnTo>
                    <a:lnTo>
                      <a:pt x="240" y="0"/>
                    </a:lnTo>
                    <a:lnTo>
                      <a:pt x="262" y="3"/>
                    </a:lnTo>
                    <a:lnTo>
                      <a:pt x="282" y="10"/>
                    </a:lnTo>
                    <a:lnTo>
                      <a:pt x="30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49"/>
              <p:cNvSpPr>
                <a:spLocks/>
              </p:cNvSpPr>
              <p:nvPr/>
            </p:nvSpPr>
            <p:spPr bwMode="auto">
              <a:xfrm>
                <a:off x="358" y="4224"/>
                <a:ext cx="11" cy="50"/>
              </a:xfrm>
              <a:custGeom>
                <a:avLst/>
                <a:gdLst>
                  <a:gd name="T0" fmla="*/ 1 w 20"/>
                  <a:gd name="T1" fmla="*/ 1 h 100"/>
                  <a:gd name="T2" fmla="*/ 0 w 20"/>
                  <a:gd name="T3" fmla="*/ 1 h 100"/>
                  <a:gd name="T4" fmla="*/ 0 w 20"/>
                  <a:gd name="T5" fmla="*/ 1 h 100"/>
                  <a:gd name="T6" fmla="*/ 1 w 20"/>
                  <a:gd name="T7" fmla="*/ 1 h 100"/>
                  <a:gd name="T8" fmla="*/ 1 w 20"/>
                  <a:gd name="T9" fmla="*/ 0 h 100"/>
                  <a:gd name="T10" fmla="*/ 1 w 20"/>
                  <a:gd name="T11" fmla="*/ 1 h 100"/>
                  <a:gd name="T12" fmla="*/ 1 w 20"/>
                  <a:gd name="T13" fmla="*/ 1 h 100"/>
                  <a:gd name="T14" fmla="*/ 1 w 20"/>
                  <a:gd name="T15" fmla="*/ 1 h 100"/>
                  <a:gd name="T16" fmla="*/ 1 w 20"/>
                  <a:gd name="T17" fmla="*/ 1 h 1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00"/>
                  <a:gd name="T29" fmla="*/ 20 w 20"/>
                  <a:gd name="T30" fmla="*/ 100 h 10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00">
                    <a:moveTo>
                      <a:pt x="3" y="100"/>
                    </a:moveTo>
                    <a:lnTo>
                      <a:pt x="0" y="87"/>
                    </a:lnTo>
                    <a:lnTo>
                      <a:pt x="0" y="58"/>
                    </a:lnTo>
                    <a:lnTo>
                      <a:pt x="7" y="26"/>
                    </a:lnTo>
                    <a:lnTo>
                      <a:pt x="20" y="0"/>
                    </a:lnTo>
                    <a:lnTo>
                      <a:pt x="16" y="25"/>
                    </a:lnTo>
                    <a:lnTo>
                      <a:pt x="11" y="58"/>
                    </a:lnTo>
                    <a:lnTo>
                      <a:pt x="8" y="87"/>
                    </a:lnTo>
                    <a:lnTo>
                      <a:pt x="3" y="10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50"/>
              <p:cNvSpPr>
                <a:spLocks/>
              </p:cNvSpPr>
              <p:nvPr/>
            </p:nvSpPr>
            <p:spPr bwMode="auto">
              <a:xfrm>
                <a:off x="368" y="4215"/>
                <a:ext cx="14" cy="60"/>
              </a:xfrm>
              <a:custGeom>
                <a:avLst/>
                <a:gdLst>
                  <a:gd name="T0" fmla="*/ 0 w 29"/>
                  <a:gd name="T1" fmla="*/ 1 h 120"/>
                  <a:gd name="T2" fmla="*/ 0 w 29"/>
                  <a:gd name="T3" fmla="*/ 1 h 120"/>
                  <a:gd name="T4" fmla="*/ 0 w 29"/>
                  <a:gd name="T5" fmla="*/ 1 h 120"/>
                  <a:gd name="T6" fmla="*/ 0 w 29"/>
                  <a:gd name="T7" fmla="*/ 1 h 120"/>
                  <a:gd name="T8" fmla="*/ 0 w 29"/>
                  <a:gd name="T9" fmla="*/ 1 h 120"/>
                  <a:gd name="T10" fmla="*/ 0 w 29"/>
                  <a:gd name="T11" fmla="*/ 1 h 120"/>
                  <a:gd name="T12" fmla="*/ 0 w 29"/>
                  <a:gd name="T13" fmla="*/ 1 h 120"/>
                  <a:gd name="T14" fmla="*/ 0 w 29"/>
                  <a:gd name="T15" fmla="*/ 1 h 120"/>
                  <a:gd name="T16" fmla="*/ 0 w 29"/>
                  <a:gd name="T17" fmla="*/ 0 h 120"/>
                  <a:gd name="T18" fmla="*/ 0 w 29"/>
                  <a:gd name="T19" fmla="*/ 1 h 120"/>
                  <a:gd name="T20" fmla="*/ 0 w 29"/>
                  <a:gd name="T21" fmla="*/ 1 h 120"/>
                  <a:gd name="T22" fmla="*/ 0 w 29"/>
                  <a:gd name="T23" fmla="*/ 1 h 120"/>
                  <a:gd name="T24" fmla="*/ 0 w 29"/>
                  <a:gd name="T25" fmla="*/ 1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120"/>
                  <a:gd name="T41" fmla="*/ 29 w 29"/>
                  <a:gd name="T42" fmla="*/ 120 h 1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120">
                    <a:moveTo>
                      <a:pt x="5" y="120"/>
                    </a:moveTo>
                    <a:lnTo>
                      <a:pt x="1" y="116"/>
                    </a:lnTo>
                    <a:lnTo>
                      <a:pt x="0" y="105"/>
                    </a:lnTo>
                    <a:lnTo>
                      <a:pt x="1" y="89"/>
                    </a:lnTo>
                    <a:lnTo>
                      <a:pt x="4" y="69"/>
                    </a:lnTo>
                    <a:lnTo>
                      <a:pt x="8" y="50"/>
                    </a:lnTo>
                    <a:lnTo>
                      <a:pt x="14" y="30"/>
                    </a:lnTo>
                    <a:lnTo>
                      <a:pt x="21" y="13"/>
                    </a:lnTo>
                    <a:lnTo>
                      <a:pt x="29" y="0"/>
                    </a:lnTo>
                    <a:lnTo>
                      <a:pt x="24" y="26"/>
                    </a:lnTo>
                    <a:lnTo>
                      <a:pt x="19" y="66"/>
                    </a:lnTo>
                    <a:lnTo>
                      <a:pt x="13" y="104"/>
                    </a:lnTo>
                    <a:lnTo>
                      <a:pt x="5" y="1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51"/>
              <p:cNvSpPr>
                <a:spLocks/>
              </p:cNvSpPr>
              <p:nvPr/>
            </p:nvSpPr>
            <p:spPr bwMode="auto">
              <a:xfrm>
                <a:off x="392" y="4205"/>
                <a:ext cx="11" cy="63"/>
              </a:xfrm>
              <a:custGeom>
                <a:avLst/>
                <a:gdLst>
                  <a:gd name="T0" fmla="*/ 1 w 22"/>
                  <a:gd name="T1" fmla="*/ 1 h 125"/>
                  <a:gd name="T2" fmla="*/ 0 w 22"/>
                  <a:gd name="T3" fmla="*/ 1 h 125"/>
                  <a:gd name="T4" fmla="*/ 1 w 22"/>
                  <a:gd name="T5" fmla="*/ 1 h 125"/>
                  <a:gd name="T6" fmla="*/ 1 w 22"/>
                  <a:gd name="T7" fmla="*/ 1 h 125"/>
                  <a:gd name="T8" fmla="*/ 1 w 22"/>
                  <a:gd name="T9" fmla="*/ 0 h 125"/>
                  <a:gd name="T10" fmla="*/ 1 w 22"/>
                  <a:gd name="T11" fmla="*/ 1 h 125"/>
                  <a:gd name="T12" fmla="*/ 1 w 22"/>
                  <a:gd name="T13" fmla="*/ 1 h 125"/>
                  <a:gd name="T14" fmla="*/ 1 w 22"/>
                  <a:gd name="T15" fmla="*/ 1 h 125"/>
                  <a:gd name="T16" fmla="*/ 1 w 22"/>
                  <a:gd name="T17" fmla="*/ 1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25"/>
                  <a:gd name="T29" fmla="*/ 22 w 22"/>
                  <a:gd name="T30" fmla="*/ 125 h 1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25">
                    <a:moveTo>
                      <a:pt x="5" y="125"/>
                    </a:moveTo>
                    <a:lnTo>
                      <a:pt x="0" y="108"/>
                    </a:lnTo>
                    <a:lnTo>
                      <a:pt x="2" y="70"/>
                    </a:lnTo>
                    <a:lnTo>
                      <a:pt x="9" y="28"/>
                    </a:lnTo>
                    <a:lnTo>
                      <a:pt x="22" y="0"/>
                    </a:lnTo>
                    <a:lnTo>
                      <a:pt x="19" y="25"/>
                    </a:lnTo>
                    <a:lnTo>
                      <a:pt x="16" y="68"/>
                    </a:lnTo>
                    <a:lnTo>
                      <a:pt x="11" y="108"/>
                    </a:lnTo>
                    <a:lnTo>
                      <a:pt x="5" y="1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52"/>
              <p:cNvSpPr>
                <a:spLocks/>
              </p:cNvSpPr>
              <p:nvPr/>
            </p:nvSpPr>
            <p:spPr bwMode="auto">
              <a:xfrm>
                <a:off x="408" y="4201"/>
                <a:ext cx="9" cy="56"/>
              </a:xfrm>
              <a:custGeom>
                <a:avLst/>
                <a:gdLst>
                  <a:gd name="T0" fmla="*/ 1 w 17"/>
                  <a:gd name="T1" fmla="*/ 1 h 111"/>
                  <a:gd name="T2" fmla="*/ 0 w 17"/>
                  <a:gd name="T3" fmla="*/ 1 h 111"/>
                  <a:gd name="T4" fmla="*/ 1 w 17"/>
                  <a:gd name="T5" fmla="*/ 1 h 111"/>
                  <a:gd name="T6" fmla="*/ 1 w 17"/>
                  <a:gd name="T7" fmla="*/ 1 h 111"/>
                  <a:gd name="T8" fmla="*/ 1 w 17"/>
                  <a:gd name="T9" fmla="*/ 0 h 111"/>
                  <a:gd name="T10" fmla="*/ 1 w 17"/>
                  <a:gd name="T11" fmla="*/ 1 h 111"/>
                  <a:gd name="T12" fmla="*/ 1 w 17"/>
                  <a:gd name="T13" fmla="*/ 1 h 111"/>
                  <a:gd name="T14" fmla="*/ 1 w 17"/>
                  <a:gd name="T15" fmla="*/ 1 h 111"/>
                  <a:gd name="T16" fmla="*/ 1 w 17"/>
                  <a:gd name="T17" fmla="*/ 1 h 1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111"/>
                  <a:gd name="T29" fmla="*/ 17 w 17"/>
                  <a:gd name="T30" fmla="*/ 111 h 1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111">
                    <a:moveTo>
                      <a:pt x="3" y="111"/>
                    </a:moveTo>
                    <a:lnTo>
                      <a:pt x="0" y="96"/>
                    </a:lnTo>
                    <a:lnTo>
                      <a:pt x="1" y="61"/>
                    </a:lnTo>
                    <a:lnTo>
                      <a:pt x="7" y="23"/>
                    </a:lnTo>
                    <a:lnTo>
                      <a:pt x="17" y="0"/>
                    </a:lnTo>
                    <a:lnTo>
                      <a:pt x="16" y="25"/>
                    </a:lnTo>
                    <a:lnTo>
                      <a:pt x="15" y="63"/>
                    </a:lnTo>
                    <a:lnTo>
                      <a:pt x="11" y="98"/>
                    </a:lnTo>
                    <a:lnTo>
                      <a:pt x="3" y="1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53"/>
              <p:cNvSpPr>
                <a:spLocks/>
              </p:cNvSpPr>
              <p:nvPr/>
            </p:nvSpPr>
            <p:spPr bwMode="auto">
              <a:xfrm>
                <a:off x="434" y="4197"/>
                <a:ext cx="8" cy="48"/>
              </a:xfrm>
              <a:custGeom>
                <a:avLst/>
                <a:gdLst>
                  <a:gd name="T0" fmla="*/ 1 w 15"/>
                  <a:gd name="T1" fmla="*/ 1 h 94"/>
                  <a:gd name="T2" fmla="*/ 1 w 15"/>
                  <a:gd name="T3" fmla="*/ 1 h 94"/>
                  <a:gd name="T4" fmla="*/ 0 w 15"/>
                  <a:gd name="T5" fmla="*/ 1 h 94"/>
                  <a:gd name="T6" fmla="*/ 1 w 15"/>
                  <a:gd name="T7" fmla="*/ 1 h 94"/>
                  <a:gd name="T8" fmla="*/ 1 w 15"/>
                  <a:gd name="T9" fmla="*/ 0 h 94"/>
                  <a:gd name="T10" fmla="*/ 1 w 15"/>
                  <a:gd name="T11" fmla="*/ 1 h 94"/>
                  <a:gd name="T12" fmla="*/ 1 w 15"/>
                  <a:gd name="T13" fmla="*/ 1 h 94"/>
                  <a:gd name="T14" fmla="*/ 1 w 15"/>
                  <a:gd name="T15" fmla="*/ 1 h 94"/>
                  <a:gd name="T16" fmla="*/ 1 w 15"/>
                  <a:gd name="T17" fmla="*/ 1 h 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94"/>
                  <a:gd name="T29" fmla="*/ 15 w 15"/>
                  <a:gd name="T30" fmla="*/ 94 h 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94">
                    <a:moveTo>
                      <a:pt x="10" y="94"/>
                    </a:moveTo>
                    <a:lnTo>
                      <a:pt x="3" y="83"/>
                    </a:lnTo>
                    <a:lnTo>
                      <a:pt x="0" y="56"/>
                    </a:lnTo>
                    <a:lnTo>
                      <a:pt x="2" y="25"/>
                    </a:lnTo>
                    <a:lnTo>
                      <a:pt x="14" y="0"/>
                    </a:lnTo>
                    <a:lnTo>
                      <a:pt x="14" y="23"/>
                    </a:lnTo>
                    <a:lnTo>
                      <a:pt x="15" y="54"/>
                    </a:lnTo>
                    <a:lnTo>
                      <a:pt x="15" y="83"/>
                    </a:lnTo>
                    <a:lnTo>
                      <a:pt x="10" y="9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54"/>
              <p:cNvSpPr>
                <a:spLocks/>
              </p:cNvSpPr>
              <p:nvPr/>
            </p:nvSpPr>
            <p:spPr bwMode="auto">
              <a:xfrm>
                <a:off x="473" y="4202"/>
                <a:ext cx="9" cy="24"/>
              </a:xfrm>
              <a:custGeom>
                <a:avLst/>
                <a:gdLst>
                  <a:gd name="T0" fmla="*/ 1 w 17"/>
                  <a:gd name="T1" fmla="*/ 1 h 46"/>
                  <a:gd name="T2" fmla="*/ 1 w 17"/>
                  <a:gd name="T3" fmla="*/ 1 h 46"/>
                  <a:gd name="T4" fmla="*/ 1 w 17"/>
                  <a:gd name="T5" fmla="*/ 1 h 46"/>
                  <a:gd name="T6" fmla="*/ 0 w 17"/>
                  <a:gd name="T7" fmla="*/ 1 h 46"/>
                  <a:gd name="T8" fmla="*/ 1 w 17"/>
                  <a:gd name="T9" fmla="*/ 0 h 46"/>
                  <a:gd name="T10" fmla="*/ 1 w 17"/>
                  <a:gd name="T11" fmla="*/ 1 h 46"/>
                  <a:gd name="T12" fmla="*/ 1 w 17"/>
                  <a:gd name="T13" fmla="*/ 1 h 46"/>
                  <a:gd name="T14" fmla="*/ 1 w 17"/>
                  <a:gd name="T15" fmla="*/ 1 h 46"/>
                  <a:gd name="T16" fmla="*/ 1 w 17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6"/>
                  <a:gd name="T29" fmla="*/ 17 w 17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6">
                    <a:moveTo>
                      <a:pt x="15" y="46"/>
                    </a:moveTo>
                    <a:lnTo>
                      <a:pt x="8" y="40"/>
                    </a:lnTo>
                    <a:lnTo>
                      <a:pt x="2" y="26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5" y="15"/>
                    </a:lnTo>
                    <a:lnTo>
                      <a:pt x="12" y="30"/>
                    </a:lnTo>
                    <a:lnTo>
                      <a:pt x="17" y="41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55"/>
              <p:cNvSpPr>
                <a:spLocks/>
              </p:cNvSpPr>
              <p:nvPr/>
            </p:nvSpPr>
            <p:spPr bwMode="auto">
              <a:xfrm>
                <a:off x="344" y="4235"/>
                <a:ext cx="10" cy="42"/>
              </a:xfrm>
              <a:custGeom>
                <a:avLst/>
                <a:gdLst>
                  <a:gd name="T0" fmla="*/ 0 w 21"/>
                  <a:gd name="T1" fmla="*/ 0 h 86"/>
                  <a:gd name="T2" fmla="*/ 0 w 21"/>
                  <a:gd name="T3" fmla="*/ 0 h 86"/>
                  <a:gd name="T4" fmla="*/ 0 w 21"/>
                  <a:gd name="T5" fmla="*/ 0 h 86"/>
                  <a:gd name="T6" fmla="*/ 0 w 21"/>
                  <a:gd name="T7" fmla="*/ 0 h 86"/>
                  <a:gd name="T8" fmla="*/ 0 w 21"/>
                  <a:gd name="T9" fmla="*/ 0 h 86"/>
                  <a:gd name="T10" fmla="*/ 0 w 21"/>
                  <a:gd name="T11" fmla="*/ 0 h 86"/>
                  <a:gd name="T12" fmla="*/ 0 w 21"/>
                  <a:gd name="T13" fmla="*/ 0 h 86"/>
                  <a:gd name="T14" fmla="*/ 0 w 21"/>
                  <a:gd name="T15" fmla="*/ 0 h 86"/>
                  <a:gd name="T16" fmla="*/ 0 w 21"/>
                  <a:gd name="T17" fmla="*/ 0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86"/>
                  <a:gd name="T29" fmla="*/ 21 w 21"/>
                  <a:gd name="T30" fmla="*/ 86 h 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86">
                    <a:moveTo>
                      <a:pt x="3" y="86"/>
                    </a:moveTo>
                    <a:lnTo>
                      <a:pt x="0" y="77"/>
                    </a:lnTo>
                    <a:lnTo>
                      <a:pt x="0" y="52"/>
                    </a:lnTo>
                    <a:lnTo>
                      <a:pt x="7" y="25"/>
                    </a:lnTo>
                    <a:lnTo>
                      <a:pt x="21" y="0"/>
                    </a:lnTo>
                    <a:lnTo>
                      <a:pt x="16" y="25"/>
                    </a:lnTo>
                    <a:lnTo>
                      <a:pt x="11" y="52"/>
                    </a:lnTo>
                    <a:lnTo>
                      <a:pt x="8" y="77"/>
                    </a:lnTo>
                    <a:lnTo>
                      <a:pt x="3" y="8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56"/>
              <p:cNvSpPr>
                <a:spLocks/>
              </p:cNvSpPr>
              <p:nvPr/>
            </p:nvSpPr>
            <p:spPr bwMode="auto">
              <a:xfrm>
                <a:off x="380" y="4211"/>
                <a:ext cx="12" cy="60"/>
              </a:xfrm>
              <a:custGeom>
                <a:avLst/>
                <a:gdLst>
                  <a:gd name="T0" fmla="*/ 1 w 24"/>
                  <a:gd name="T1" fmla="*/ 0 h 121"/>
                  <a:gd name="T2" fmla="*/ 0 w 24"/>
                  <a:gd name="T3" fmla="*/ 0 h 121"/>
                  <a:gd name="T4" fmla="*/ 1 w 24"/>
                  <a:gd name="T5" fmla="*/ 0 h 121"/>
                  <a:gd name="T6" fmla="*/ 1 w 24"/>
                  <a:gd name="T7" fmla="*/ 0 h 121"/>
                  <a:gd name="T8" fmla="*/ 1 w 24"/>
                  <a:gd name="T9" fmla="*/ 0 h 121"/>
                  <a:gd name="T10" fmla="*/ 1 w 24"/>
                  <a:gd name="T11" fmla="*/ 0 h 121"/>
                  <a:gd name="T12" fmla="*/ 1 w 24"/>
                  <a:gd name="T13" fmla="*/ 0 h 121"/>
                  <a:gd name="T14" fmla="*/ 1 w 24"/>
                  <a:gd name="T15" fmla="*/ 0 h 121"/>
                  <a:gd name="T16" fmla="*/ 1 w 24"/>
                  <a:gd name="T17" fmla="*/ 0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21"/>
                  <a:gd name="T29" fmla="*/ 24 w 24"/>
                  <a:gd name="T30" fmla="*/ 121 h 1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21">
                    <a:moveTo>
                      <a:pt x="6" y="121"/>
                    </a:moveTo>
                    <a:lnTo>
                      <a:pt x="0" y="105"/>
                    </a:lnTo>
                    <a:lnTo>
                      <a:pt x="3" y="68"/>
                    </a:lnTo>
                    <a:lnTo>
                      <a:pt x="10" y="28"/>
                    </a:lnTo>
                    <a:lnTo>
                      <a:pt x="24" y="0"/>
                    </a:lnTo>
                    <a:lnTo>
                      <a:pt x="21" y="24"/>
                    </a:lnTo>
                    <a:lnTo>
                      <a:pt x="18" y="66"/>
                    </a:lnTo>
                    <a:lnTo>
                      <a:pt x="12" y="105"/>
                    </a:lnTo>
                    <a:lnTo>
                      <a:pt x="6" y="1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57"/>
              <p:cNvSpPr>
                <a:spLocks/>
              </p:cNvSpPr>
              <p:nvPr/>
            </p:nvSpPr>
            <p:spPr bwMode="auto">
              <a:xfrm>
                <a:off x="423" y="4198"/>
                <a:ext cx="7" cy="55"/>
              </a:xfrm>
              <a:custGeom>
                <a:avLst/>
                <a:gdLst>
                  <a:gd name="T0" fmla="*/ 1 w 14"/>
                  <a:gd name="T1" fmla="*/ 1 h 109"/>
                  <a:gd name="T2" fmla="*/ 1 w 14"/>
                  <a:gd name="T3" fmla="*/ 1 h 109"/>
                  <a:gd name="T4" fmla="*/ 0 w 14"/>
                  <a:gd name="T5" fmla="*/ 1 h 109"/>
                  <a:gd name="T6" fmla="*/ 1 w 14"/>
                  <a:gd name="T7" fmla="*/ 1 h 109"/>
                  <a:gd name="T8" fmla="*/ 1 w 14"/>
                  <a:gd name="T9" fmla="*/ 0 h 109"/>
                  <a:gd name="T10" fmla="*/ 1 w 14"/>
                  <a:gd name="T11" fmla="*/ 1 h 109"/>
                  <a:gd name="T12" fmla="*/ 1 w 14"/>
                  <a:gd name="T13" fmla="*/ 1 h 109"/>
                  <a:gd name="T14" fmla="*/ 1 w 14"/>
                  <a:gd name="T15" fmla="*/ 1 h 109"/>
                  <a:gd name="T16" fmla="*/ 1 w 14"/>
                  <a:gd name="T17" fmla="*/ 1 h 10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09"/>
                  <a:gd name="T29" fmla="*/ 14 w 14"/>
                  <a:gd name="T30" fmla="*/ 109 h 10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09">
                    <a:moveTo>
                      <a:pt x="10" y="109"/>
                    </a:moveTo>
                    <a:lnTo>
                      <a:pt x="3" y="96"/>
                    </a:lnTo>
                    <a:lnTo>
                      <a:pt x="0" y="63"/>
                    </a:lnTo>
                    <a:lnTo>
                      <a:pt x="2" y="28"/>
                    </a:lnTo>
                    <a:lnTo>
                      <a:pt x="13" y="0"/>
                    </a:lnTo>
                    <a:lnTo>
                      <a:pt x="13" y="25"/>
                    </a:lnTo>
                    <a:lnTo>
                      <a:pt x="14" y="62"/>
                    </a:lnTo>
                    <a:lnTo>
                      <a:pt x="14" y="96"/>
                    </a:lnTo>
                    <a:lnTo>
                      <a:pt x="10" y="10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58"/>
              <p:cNvSpPr>
                <a:spLocks/>
              </p:cNvSpPr>
              <p:nvPr/>
            </p:nvSpPr>
            <p:spPr bwMode="auto">
              <a:xfrm>
                <a:off x="447" y="4198"/>
                <a:ext cx="6" cy="44"/>
              </a:xfrm>
              <a:custGeom>
                <a:avLst/>
                <a:gdLst>
                  <a:gd name="T0" fmla="*/ 1 w 12"/>
                  <a:gd name="T1" fmla="*/ 1 h 88"/>
                  <a:gd name="T2" fmla="*/ 0 w 12"/>
                  <a:gd name="T3" fmla="*/ 1 h 88"/>
                  <a:gd name="T4" fmla="*/ 0 w 12"/>
                  <a:gd name="T5" fmla="*/ 1 h 88"/>
                  <a:gd name="T6" fmla="*/ 1 w 12"/>
                  <a:gd name="T7" fmla="*/ 1 h 88"/>
                  <a:gd name="T8" fmla="*/ 1 w 12"/>
                  <a:gd name="T9" fmla="*/ 0 h 88"/>
                  <a:gd name="T10" fmla="*/ 1 w 12"/>
                  <a:gd name="T11" fmla="*/ 1 h 88"/>
                  <a:gd name="T12" fmla="*/ 1 w 12"/>
                  <a:gd name="T13" fmla="*/ 1 h 88"/>
                  <a:gd name="T14" fmla="*/ 1 w 12"/>
                  <a:gd name="T15" fmla="*/ 1 h 88"/>
                  <a:gd name="T16" fmla="*/ 1 w 12"/>
                  <a:gd name="T17" fmla="*/ 1 h 8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88"/>
                  <a:gd name="T29" fmla="*/ 12 w 12"/>
                  <a:gd name="T30" fmla="*/ 88 h 8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88">
                    <a:moveTo>
                      <a:pt x="5" y="88"/>
                    </a:moveTo>
                    <a:lnTo>
                      <a:pt x="0" y="76"/>
                    </a:lnTo>
                    <a:lnTo>
                      <a:pt x="0" y="47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11" y="19"/>
                    </a:lnTo>
                    <a:lnTo>
                      <a:pt x="11" y="48"/>
                    </a:lnTo>
                    <a:lnTo>
                      <a:pt x="8" y="75"/>
                    </a:lnTo>
                    <a:lnTo>
                      <a:pt x="5" y="8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59"/>
              <p:cNvSpPr>
                <a:spLocks/>
              </p:cNvSpPr>
              <p:nvPr/>
            </p:nvSpPr>
            <p:spPr bwMode="auto">
              <a:xfrm>
                <a:off x="460" y="4200"/>
                <a:ext cx="8" cy="27"/>
              </a:xfrm>
              <a:custGeom>
                <a:avLst/>
                <a:gdLst>
                  <a:gd name="T0" fmla="*/ 1 w 15"/>
                  <a:gd name="T1" fmla="*/ 1 h 54"/>
                  <a:gd name="T2" fmla="*/ 1 w 15"/>
                  <a:gd name="T3" fmla="*/ 1 h 54"/>
                  <a:gd name="T4" fmla="*/ 1 w 15"/>
                  <a:gd name="T5" fmla="*/ 1 h 54"/>
                  <a:gd name="T6" fmla="*/ 0 w 15"/>
                  <a:gd name="T7" fmla="*/ 1 h 54"/>
                  <a:gd name="T8" fmla="*/ 1 w 15"/>
                  <a:gd name="T9" fmla="*/ 0 h 54"/>
                  <a:gd name="T10" fmla="*/ 1 w 15"/>
                  <a:gd name="T11" fmla="*/ 1 h 54"/>
                  <a:gd name="T12" fmla="*/ 1 w 15"/>
                  <a:gd name="T13" fmla="*/ 1 h 54"/>
                  <a:gd name="T14" fmla="*/ 1 w 15"/>
                  <a:gd name="T15" fmla="*/ 1 h 54"/>
                  <a:gd name="T16" fmla="*/ 1 w 15"/>
                  <a:gd name="T17" fmla="*/ 1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4"/>
                  <a:gd name="T29" fmla="*/ 15 w 15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4">
                    <a:moveTo>
                      <a:pt x="11" y="54"/>
                    </a:moveTo>
                    <a:lnTo>
                      <a:pt x="5" y="47"/>
                    </a:lnTo>
                    <a:lnTo>
                      <a:pt x="1" y="30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5" y="15"/>
                    </a:lnTo>
                    <a:lnTo>
                      <a:pt x="10" y="34"/>
                    </a:lnTo>
                    <a:lnTo>
                      <a:pt x="15" y="49"/>
                    </a:lnTo>
                    <a:lnTo>
                      <a:pt x="11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60"/>
              <p:cNvSpPr>
                <a:spLocks/>
              </p:cNvSpPr>
              <p:nvPr/>
            </p:nvSpPr>
            <p:spPr bwMode="auto">
              <a:xfrm>
                <a:off x="331" y="4244"/>
                <a:ext cx="11" cy="27"/>
              </a:xfrm>
              <a:custGeom>
                <a:avLst/>
                <a:gdLst>
                  <a:gd name="T0" fmla="*/ 1 w 21"/>
                  <a:gd name="T1" fmla="*/ 0 h 54"/>
                  <a:gd name="T2" fmla="*/ 1 w 21"/>
                  <a:gd name="T3" fmla="*/ 1 h 54"/>
                  <a:gd name="T4" fmla="*/ 1 w 21"/>
                  <a:gd name="T5" fmla="*/ 1 h 54"/>
                  <a:gd name="T6" fmla="*/ 1 w 21"/>
                  <a:gd name="T7" fmla="*/ 1 h 54"/>
                  <a:gd name="T8" fmla="*/ 1 w 21"/>
                  <a:gd name="T9" fmla="*/ 1 h 54"/>
                  <a:gd name="T10" fmla="*/ 0 w 21"/>
                  <a:gd name="T11" fmla="*/ 1 h 54"/>
                  <a:gd name="T12" fmla="*/ 1 w 21"/>
                  <a:gd name="T13" fmla="*/ 1 h 54"/>
                  <a:gd name="T14" fmla="*/ 1 w 21"/>
                  <a:gd name="T15" fmla="*/ 1 h 54"/>
                  <a:gd name="T16" fmla="*/ 1 w 21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54"/>
                  <a:gd name="T29" fmla="*/ 21 w 21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54">
                    <a:moveTo>
                      <a:pt x="21" y="0"/>
                    </a:moveTo>
                    <a:lnTo>
                      <a:pt x="20" y="11"/>
                    </a:lnTo>
                    <a:lnTo>
                      <a:pt x="17" y="31"/>
                    </a:lnTo>
                    <a:lnTo>
                      <a:pt x="11" y="48"/>
                    </a:lnTo>
                    <a:lnTo>
                      <a:pt x="3" y="54"/>
                    </a:lnTo>
                    <a:lnTo>
                      <a:pt x="0" y="45"/>
                    </a:lnTo>
                    <a:lnTo>
                      <a:pt x="5" y="29"/>
                    </a:lnTo>
                    <a:lnTo>
                      <a:pt x="15" y="1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61"/>
              <p:cNvSpPr>
                <a:spLocks/>
              </p:cNvSpPr>
              <p:nvPr/>
            </p:nvSpPr>
            <p:spPr bwMode="auto">
              <a:xfrm>
                <a:off x="318" y="4242"/>
                <a:ext cx="26" cy="5"/>
              </a:xfrm>
              <a:custGeom>
                <a:avLst/>
                <a:gdLst>
                  <a:gd name="T0" fmla="*/ 1 w 52"/>
                  <a:gd name="T1" fmla="*/ 0 h 11"/>
                  <a:gd name="T2" fmla="*/ 1 w 52"/>
                  <a:gd name="T3" fmla="*/ 0 h 11"/>
                  <a:gd name="T4" fmla="*/ 1 w 52"/>
                  <a:gd name="T5" fmla="*/ 0 h 11"/>
                  <a:gd name="T6" fmla="*/ 1 w 52"/>
                  <a:gd name="T7" fmla="*/ 0 h 11"/>
                  <a:gd name="T8" fmla="*/ 1 w 52"/>
                  <a:gd name="T9" fmla="*/ 0 h 11"/>
                  <a:gd name="T10" fmla="*/ 1 w 52"/>
                  <a:gd name="T11" fmla="*/ 0 h 11"/>
                  <a:gd name="T12" fmla="*/ 1 w 52"/>
                  <a:gd name="T13" fmla="*/ 0 h 11"/>
                  <a:gd name="T14" fmla="*/ 1 w 52"/>
                  <a:gd name="T15" fmla="*/ 0 h 11"/>
                  <a:gd name="T16" fmla="*/ 0 w 52"/>
                  <a:gd name="T17" fmla="*/ 0 h 11"/>
                  <a:gd name="T18" fmla="*/ 1 w 52"/>
                  <a:gd name="T19" fmla="*/ 0 h 11"/>
                  <a:gd name="T20" fmla="*/ 1 w 52"/>
                  <a:gd name="T21" fmla="*/ 0 h 11"/>
                  <a:gd name="T22" fmla="*/ 1 w 52"/>
                  <a:gd name="T23" fmla="*/ 0 h 11"/>
                  <a:gd name="T24" fmla="*/ 1 w 52"/>
                  <a:gd name="T25" fmla="*/ 0 h 11"/>
                  <a:gd name="T26" fmla="*/ 1 w 52"/>
                  <a:gd name="T27" fmla="*/ 0 h 11"/>
                  <a:gd name="T28" fmla="*/ 1 w 52"/>
                  <a:gd name="T29" fmla="*/ 0 h 11"/>
                  <a:gd name="T30" fmla="*/ 1 w 52"/>
                  <a:gd name="T31" fmla="*/ 0 h 11"/>
                  <a:gd name="T32" fmla="*/ 1 w 5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11"/>
                  <a:gd name="T53" fmla="*/ 52 w 5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11">
                    <a:moveTo>
                      <a:pt x="52" y="3"/>
                    </a:moveTo>
                    <a:lnTo>
                      <a:pt x="48" y="3"/>
                    </a:lnTo>
                    <a:lnTo>
                      <a:pt x="42" y="1"/>
                    </a:lnTo>
                    <a:lnTo>
                      <a:pt x="33" y="1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6" y="11"/>
                    </a:lnTo>
                    <a:lnTo>
                      <a:pt x="13" y="11"/>
                    </a:lnTo>
                    <a:lnTo>
                      <a:pt x="21" y="10"/>
                    </a:lnTo>
                    <a:lnTo>
                      <a:pt x="30" y="8"/>
                    </a:lnTo>
                    <a:lnTo>
                      <a:pt x="39" y="6"/>
                    </a:lnTo>
                    <a:lnTo>
                      <a:pt x="46" y="4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62"/>
              <p:cNvSpPr>
                <a:spLocks/>
              </p:cNvSpPr>
              <p:nvPr/>
            </p:nvSpPr>
            <p:spPr bwMode="auto">
              <a:xfrm>
                <a:off x="314" y="4252"/>
                <a:ext cx="22" cy="16"/>
              </a:xfrm>
              <a:custGeom>
                <a:avLst/>
                <a:gdLst>
                  <a:gd name="T0" fmla="*/ 1 w 44"/>
                  <a:gd name="T1" fmla="*/ 0 h 32"/>
                  <a:gd name="T2" fmla="*/ 1 w 44"/>
                  <a:gd name="T3" fmla="*/ 1 h 32"/>
                  <a:gd name="T4" fmla="*/ 1 w 44"/>
                  <a:gd name="T5" fmla="*/ 1 h 32"/>
                  <a:gd name="T6" fmla="*/ 1 w 44"/>
                  <a:gd name="T7" fmla="*/ 1 h 32"/>
                  <a:gd name="T8" fmla="*/ 1 w 44"/>
                  <a:gd name="T9" fmla="*/ 1 h 32"/>
                  <a:gd name="T10" fmla="*/ 1 w 44"/>
                  <a:gd name="T11" fmla="*/ 1 h 32"/>
                  <a:gd name="T12" fmla="*/ 1 w 44"/>
                  <a:gd name="T13" fmla="*/ 1 h 32"/>
                  <a:gd name="T14" fmla="*/ 0 w 44"/>
                  <a:gd name="T15" fmla="*/ 1 h 32"/>
                  <a:gd name="T16" fmla="*/ 0 w 44"/>
                  <a:gd name="T17" fmla="*/ 1 h 32"/>
                  <a:gd name="T18" fmla="*/ 1 w 44"/>
                  <a:gd name="T19" fmla="*/ 1 h 32"/>
                  <a:gd name="T20" fmla="*/ 1 w 44"/>
                  <a:gd name="T21" fmla="*/ 1 h 32"/>
                  <a:gd name="T22" fmla="*/ 1 w 44"/>
                  <a:gd name="T23" fmla="*/ 1 h 32"/>
                  <a:gd name="T24" fmla="*/ 1 w 44"/>
                  <a:gd name="T25" fmla="*/ 1 h 32"/>
                  <a:gd name="T26" fmla="*/ 1 w 44"/>
                  <a:gd name="T27" fmla="*/ 1 h 32"/>
                  <a:gd name="T28" fmla="*/ 1 w 44"/>
                  <a:gd name="T29" fmla="*/ 1 h 32"/>
                  <a:gd name="T30" fmla="*/ 1 w 44"/>
                  <a:gd name="T31" fmla="*/ 1 h 32"/>
                  <a:gd name="T32" fmla="*/ 1 w 44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32"/>
                  <a:gd name="T53" fmla="*/ 44 w 44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32">
                    <a:moveTo>
                      <a:pt x="44" y="0"/>
                    </a:moveTo>
                    <a:lnTo>
                      <a:pt x="40" y="2"/>
                    </a:lnTo>
                    <a:lnTo>
                      <a:pt x="35" y="5"/>
                    </a:lnTo>
                    <a:lnTo>
                      <a:pt x="28" y="8"/>
                    </a:lnTo>
                    <a:lnTo>
                      <a:pt x="18" y="12"/>
                    </a:lnTo>
                    <a:lnTo>
                      <a:pt x="10" y="16"/>
                    </a:lnTo>
                    <a:lnTo>
                      <a:pt x="5" y="21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8" y="31"/>
                    </a:lnTo>
                    <a:lnTo>
                      <a:pt x="14" y="28"/>
                    </a:lnTo>
                    <a:lnTo>
                      <a:pt x="21" y="22"/>
                    </a:lnTo>
                    <a:lnTo>
                      <a:pt x="28" y="16"/>
                    </a:lnTo>
                    <a:lnTo>
                      <a:pt x="35" y="9"/>
                    </a:lnTo>
                    <a:lnTo>
                      <a:pt x="40" y="5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63"/>
              <p:cNvSpPr>
                <a:spLocks/>
              </p:cNvSpPr>
              <p:nvPr/>
            </p:nvSpPr>
            <p:spPr bwMode="auto">
              <a:xfrm>
                <a:off x="458" y="4168"/>
                <a:ext cx="7" cy="34"/>
              </a:xfrm>
              <a:custGeom>
                <a:avLst/>
                <a:gdLst>
                  <a:gd name="T0" fmla="*/ 1 w 14"/>
                  <a:gd name="T1" fmla="*/ 1 h 68"/>
                  <a:gd name="T2" fmla="*/ 1 w 14"/>
                  <a:gd name="T3" fmla="*/ 1 h 68"/>
                  <a:gd name="T4" fmla="*/ 0 w 14"/>
                  <a:gd name="T5" fmla="*/ 1 h 68"/>
                  <a:gd name="T6" fmla="*/ 1 w 14"/>
                  <a:gd name="T7" fmla="*/ 1 h 68"/>
                  <a:gd name="T8" fmla="*/ 1 w 14"/>
                  <a:gd name="T9" fmla="*/ 0 h 68"/>
                  <a:gd name="T10" fmla="*/ 1 w 14"/>
                  <a:gd name="T11" fmla="*/ 1 h 68"/>
                  <a:gd name="T12" fmla="*/ 1 w 14"/>
                  <a:gd name="T13" fmla="*/ 1 h 68"/>
                  <a:gd name="T14" fmla="*/ 1 w 14"/>
                  <a:gd name="T15" fmla="*/ 1 h 68"/>
                  <a:gd name="T16" fmla="*/ 1 w 14"/>
                  <a:gd name="T17" fmla="*/ 1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68"/>
                  <a:gd name="T29" fmla="*/ 14 w 14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68">
                    <a:moveTo>
                      <a:pt x="12" y="68"/>
                    </a:moveTo>
                    <a:lnTo>
                      <a:pt x="4" y="52"/>
                    </a:lnTo>
                    <a:lnTo>
                      <a:pt x="0" y="30"/>
                    </a:lnTo>
                    <a:lnTo>
                      <a:pt x="1" y="10"/>
                    </a:lnTo>
                    <a:lnTo>
                      <a:pt x="8" y="0"/>
                    </a:lnTo>
                    <a:lnTo>
                      <a:pt x="14" y="7"/>
                    </a:lnTo>
                    <a:lnTo>
                      <a:pt x="14" y="26"/>
                    </a:lnTo>
                    <a:lnTo>
                      <a:pt x="12" y="49"/>
                    </a:lnTo>
                    <a:lnTo>
                      <a:pt x="12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64"/>
              <p:cNvSpPr>
                <a:spLocks/>
              </p:cNvSpPr>
              <p:nvPr/>
            </p:nvSpPr>
            <p:spPr bwMode="auto">
              <a:xfrm>
                <a:off x="477" y="4175"/>
                <a:ext cx="14" cy="33"/>
              </a:xfrm>
              <a:custGeom>
                <a:avLst/>
                <a:gdLst>
                  <a:gd name="T0" fmla="*/ 0 w 28"/>
                  <a:gd name="T1" fmla="*/ 1 h 64"/>
                  <a:gd name="T2" fmla="*/ 1 w 28"/>
                  <a:gd name="T3" fmla="*/ 1 h 64"/>
                  <a:gd name="T4" fmla="*/ 1 w 28"/>
                  <a:gd name="T5" fmla="*/ 1 h 64"/>
                  <a:gd name="T6" fmla="*/ 1 w 28"/>
                  <a:gd name="T7" fmla="*/ 1 h 64"/>
                  <a:gd name="T8" fmla="*/ 1 w 28"/>
                  <a:gd name="T9" fmla="*/ 0 h 64"/>
                  <a:gd name="T10" fmla="*/ 1 w 28"/>
                  <a:gd name="T11" fmla="*/ 1 h 64"/>
                  <a:gd name="T12" fmla="*/ 1 w 28"/>
                  <a:gd name="T13" fmla="*/ 1 h 64"/>
                  <a:gd name="T14" fmla="*/ 1 w 28"/>
                  <a:gd name="T15" fmla="*/ 1 h 64"/>
                  <a:gd name="T16" fmla="*/ 1 w 28"/>
                  <a:gd name="T17" fmla="*/ 1 h 64"/>
                  <a:gd name="T18" fmla="*/ 1 w 28"/>
                  <a:gd name="T19" fmla="*/ 1 h 64"/>
                  <a:gd name="T20" fmla="*/ 1 w 28"/>
                  <a:gd name="T21" fmla="*/ 1 h 64"/>
                  <a:gd name="T22" fmla="*/ 1 w 28"/>
                  <a:gd name="T23" fmla="*/ 1 h 64"/>
                  <a:gd name="T24" fmla="*/ 0 w 28"/>
                  <a:gd name="T25" fmla="*/ 1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64"/>
                  <a:gd name="T41" fmla="*/ 28 w 28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64">
                    <a:moveTo>
                      <a:pt x="0" y="64"/>
                    </a:moveTo>
                    <a:lnTo>
                      <a:pt x="2" y="49"/>
                    </a:lnTo>
                    <a:lnTo>
                      <a:pt x="8" y="27"/>
                    </a:lnTo>
                    <a:lnTo>
                      <a:pt x="15" y="9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27" y="9"/>
                    </a:lnTo>
                    <a:lnTo>
                      <a:pt x="24" y="18"/>
                    </a:lnTo>
                    <a:lnTo>
                      <a:pt x="20" y="30"/>
                    </a:lnTo>
                    <a:lnTo>
                      <a:pt x="14" y="41"/>
                    </a:lnTo>
                    <a:lnTo>
                      <a:pt x="8" y="52"/>
                    </a:lnTo>
                    <a:lnTo>
                      <a:pt x="4" y="6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65"/>
              <p:cNvSpPr>
                <a:spLocks/>
              </p:cNvSpPr>
              <p:nvPr/>
            </p:nvSpPr>
            <p:spPr bwMode="auto">
              <a:xfrm>
                <a:off x="445" y="4168"/>
                <a:ext cx="8" cy="31"/>
              </a:xfrm>
              <a:custGeom>
                <a:avLst/>
                <a:gdLst>
                  <a:gd name="T0" fmla="*/ 1 w 15"/>
                  <a:gd name="T1" fmla="*/ 1 h 62"/>
                  <a:gd name="T2" fmla="*/ 1 w 15"/>
                  <a:gd name="T3" fmla="*/ 1 h 62"/>
                  <a:gd name="T4" fmla="*/ 0 w 15"/>
                  <a:gd name="T5" fmla="*/ 1 h 62"/>
                  <a:gd name="T6" fmla="*/ 0 w 15"/>
                  <a:gd name="T7" fmla="*/ 1 h 62"/>
                  <a:gd name="T8" fmla="*/ 1 w 15"/>
                  <a:gd name="T9" fmla="*/ 0 h 62"/>
                  <a:gd name="T10" fmla="*/ 1 w 15"/>
                  <a:gd name="T11" fmla="*/ 1 h 62"/>
                  <a:gd name="T12" fmla="*/ 1 w 15"/>
                  <a:gd name="T13" fmla="*/ 1 h 62"/>
                  <a:gd name="T14" fmla="*/ 1 w 15"/>
                  <a:gd name="T15" fmla="*/ 1 h 62"/>
                  <a:gd name="T16" fmla="*/ 1 w 15"/>
                  <a:gd name="T17" fmla="*/ 1 h 6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2"/>
                  <a:gd name="T29" fmla="*/ 15 w 15"/>
                  <a:gd name="T30" fmla="*/ 62 h 6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2">
                    <a:moveTo>
                      <a:pt x="15" y="62"/>
                    </a:moveTo>
                    <a:lnTo>
                      <a:pt x="5" y="54"/>
                    </a:lnTo>
                    <a:lnTo>
                      <a:pt x="0" y="34"/>
                    </a:lnTo>
                    <a:lnTo>
                      <a:pt x="0" y="12"/>
                    </a:lnTo>
                    <a:lnTo>
                      <a:pt x="5" y="0"/>
                    </a:lnTo>
                    <a:lnTo>
                      <a:pt x="11" y="3"/>
                    </a:lnTo>
                    <a:lnTo>
                      <a:pt x="14" y="21"/>
                    </a:lnTo>
                    <a:lnTo>
                      <a:pt x="14" y="44"/>
                    </a:lnTo>
                    <a:lnTo>
                      <a:pt x="15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66"/>
              <p:cNvSpPr>
                <a:spLocks/>
              </p:cNvSpPr>
              <p:nvPr/>
            </p:nvSpPr>
            <p:spPr bwMode="auto">
              <a:xfrm>
                <a:off x="432" y="4166"/>
                <a:ext cx="9" cy="33"/>
              </a:xfrm>
              <a:custGeom>
                <a:avLst/>
                <a:gdLst>
                  <a:gd name="T0" fmla="*/ 0 w 20"/>
                  <a:gd name="T1" fmla="*/ 0 h 67"/>
                  <a:gd name="T2" fmla="*/ 0 w 20"/>
                  <a:gd name="T3" fmla="*/ 0 h 67"/>
                  <a:gd name="T4" fmla="*/ 0 w 20"/>
                  <a:gd name="T5" fmla="*/ 0 h 67"/>
                  <a:gd name="T6" fmla="*/ 0 w 20"/>
                  <a:gd name="T7" fmla="*/ 0 h 67"/>
                  <a:gd name="T8" fmla="*/ 0 w 20"/>
                  <a:gd name="T9" fmla="*/ 0 h 67"/>
                  <a:gd name="T10" fmla="*/ 0 w 20"/>
                  <a:gd name="T11" fmla="*/ 0 h 67"/>
                  <a:gd name="T12" fmla="*/ 0 w 20"/>
                  <a:gd name="T13" fmla="*/ 0 h 67"/>
                  <a:gd name="T14" fmla="*/ 0 w 20"/>
                  <a:gd name="T15" fmla="*/ 0 h 67"/>
                  <a:gd name="T16" fmla="*/ 0 w 20"/>
                  <a:gd name="T17" fmla="*/ 0 h 6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67"/>
                  <a:gd name="T29" fmla="*/ 20 w 20"/>
                  <a:gd name="T30" fmla="*/ 67 h 6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67">
                    <a:moveTo>
                      <a:pt x="20" y="67"/>
                    </a:moveTo>
                    <a:lnTo>
                      <a:pt x="9" y="54"/>
                    </a:lnTo>
                    <a:lnTo>
                      <a:pt x="2" y="34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9" y="5"/>
                    </a:lnTo>
                    <a:lnTo>
                      <a:pt x="12" y="22"/>
                    </a:lnTo>
                    <a:lnTo>
                      <a:pt x="15" y="45"/>
                    </a:lnTo>
                    <a:lnTo>
                      <a:pt x="20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67"/>
              <p:cNvSpPr>
                <a:spLocks/>
              </p:cNvSpPr>
              <p:nvPr/>
            </p:nvSpPr>
            <p:spPr bwMode="auto">
              <a:xfrm>
                <a:off x="418" y="4168"/>
                <a:ext cx="14" cy="32"/>
              </a:xfrm>
              <a:custGeom>
                <a:avLst/>
                <a:gdLst>
                  <a:gd name="T0" fmla="*/ 1 w 28"/>
                  <a:gd name="T1" fmla="*/ 1 h 64"/>
                  <a:gd name="T2" fmla="*/ 1 w 28"/>
                  <a:gd name="T3" fmla="*/ 1 h 64"/>
                  <a:gd name="T4" fmla="*/ 1 w 28"/>
                  <a:gd name="T5" fmla="*/ 1 h 64"/>
                  <a:gd name="T6" fmla="*/ 1 w 28"/>
                  <a:gd name="T7" fmla="*/ 1 h 64"/>
                  <a:gd name="T8" fmla="*/ 1 w 28"/>
                  <a:gd name="T9" fmla="*/ 1 h 64"/>
                  <a:gd name="T10" fmla="*/ 1 w 28"/>
                  <a:gd name="T11" fmla="*/ 1 h 64"/>
                  <a:gd name="T12" fmla="*/ 0 w 28"/>
                  <a:gd name="T13" fmla="*/ 1 h 64"/>
                  <a:gd name="T14" fmla="*/ 1 w 28"/>
                  <a:gd name="T15" fmla="*/ 1 h 64"/>
                  <a:gd name="T16" fmla="*/ 1 w 28"/>
                  <a:gd name="T17" fmla="*/ 0 h 64"/>
                  <a:gd name="T18" fmla="*/ 1 w 28"/>
                  <a:gd name="T19" fmla="*/ 1 h 64"/>
                  <a:gd name="T20" fmla="*/ 1 w 28"/>
                  <a:gd name="T21" fmla="*/ 1 h 64"/>
                  <a:gd name="T22" fmla="*/ 1 w 28"/>
                  <a:gd name="T23" fmla="*/ 1 h 64"/>
                  <a:gd name="T24" fmla="*/ 1 w 28"/>
                  <a:gd name="T25" fmla="*/ 1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64"/>
                  <a:gd name="T41" fmla="*/ 28 w 28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64">
                    <a:moveTo>
                      <a:pt x="28" y="64"/>
                    </a:moveTo>
                    <a:lnTo>
                      <a:pt x="21" y="59"/>
                    </a:lnTo>
                    <a:lnTo>
                      <a:pt x="15" y="51"/>
                    </a:lnTo>
                    <a:lnTo>
                      <a:pt x="10" y="40"/>
                    </a:lnTo>
                    <a:lnTo>
                      <a:pt x="6" y="30"/>
                    </a:lnTo>
                    <a:lnTo>
                      <a:pt x="3" y="19"/>
                    </a:lnTo>
                    <a:lnTo>
                      <a:pt x="0" y="10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11" y="6"/>
                    </a:lnTo>
                    <a:lnTo>
                      <a:pt x="17" y="24"/>
                    </a:lnTo>
                    <a:lnTo>
                      <a:pt x="22" y="46"/>
                    </a:lnTo>
                    <a:lnTo>
                      <a:pt x="28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68"/>
              <p:cNvSpPr>
                <a:spLocks/>
              </p:cNvSpPr>
              <p:nvPr/>
            </p:nvSpPr>
            <p:spPr bwMode="auto">
              <a:xfrm>
                <a:off x="399" y="4170"/>
                <a:ext cx="20" cy="32"/>
              </a:xfrm>
              <a:custGeom>
                <a:avLst/>
                <a:gdLst>
                  <a:gd name="T0" fmla="*/ 1 w 40"/>
                  <a:gd name="T1" fmla="*/ 0 h 66"/>
                  <a:gd name="T2" fmla="*/ 1 w 40"/>
                  <a:gd name="T3" fmla="*/ 0 h 66"/>
                  <a:gd name="T4" fmla="*/ 1 w 40"/>
                  <a:gd name="T5" fmla="*/ 0 h 66"/>
                  <a:gd name="T6" fmla="*/ 1 w 40"/>
                  <a:gd name="T7" fmla="*/ 0 h 66"/>
                  <a:gd name="T8" fmla="*/ 1 w 40"/>
                  <a:gd name="T9" fmla="*/ 0 h 66"/>
                  <a:gd name="T10" fmla="*/ 1 w 40"/>
                  <a:gd name="T11" fmla="*/ 0 h 66"/>
                  <a:gd name="T12" fmla="*/ 1 w 40"/>
                  <a:gd name="T13" fmla="*/ 0 h 66"/>
                  <a:gd name="T14" fmla="*/ 0 w 40"/>
                  <a:gd name="T15" fmla="*/ 0 h 66"/>
                  <a:gd name="T16" fmla="*/ 1 w 40"/>
                  <a:gd name="T17" fmla="*/ 0 h 66"/>
                  <a:gd name="T18" fmla="*/ 1 w 40"/>
                  <a:gd name="T19" fmla="*/ 0 h 66"/>
                  <a:gd name="T20" fmla="*/ 1 w 40"/>
                  <a:gd name="T21" fmla="*/ 0 h 66"/>
                  <a:gd name="T22" fmla="*/ 1 w 40"/>
                  <a:gd name="T23" fmla="*/ 0 h 66"/>
                  <a:gd name="T24" fmla="*/ 1 w 40"/>
                  <a:gd name="T25" fmla="*/ 0 h 66"/>
                  <a:gd name="T26" fmla="*/ 1 w 40"/>
                  <a:gd name="T27" fmla="*/ 0 h 66"/>
                  <a:gd name="T28" fmla="*/ 1 w 40"/>
                  <a:gd name="T29" fmla="*/ 0 h 66"/>
                  <a:gd name="T30" fmla="*/ 1 w 40"/>
                  <a:gd name="T31" fmla="*/ 0 h 66"/>
                  <a:gd name="T32" fmla="*/ 1 w 40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66"/>
                  <a:gd name="T53" fmla="*/ 40 w 40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66">
                    <a:moveTo>
                      <a:pt x="40" y="66"/>
                    </a:moveTo>
                    <a:lnTo>
                      <a:pt x="33" y="59"/>
                    </a:lnTo>
                    <a:lnTo>
                      <a:pt x="26" y="51"/>
                    </a:lnTo>
                    <a:lnTo>
                      <a:pt x="18" y="41"/>
                    </a:lnTo>
                    <a:lnTo>
                      <a:pt x="11" y="30"/>
                    </a:lnTo>
                    <a:lnTo>
                      <a:pt x="4" y="21"/>
                    </a:lnTo>
                    <a:lnTo>
                      <a:pt x="1" y="12"/>
                    </a:lnTo>
                    <a:lnTo>
                      <a:pt x="0" y="5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3" y="6"/>
                    </a:lnTo>
                    <a:lnTo>
                      <a:pt x="18" y="15"/>
                    </a:lnTo>
                    <a:lnTo>
                      <a:pt x="24" y="26"/>
                    </a:lnTo>
                    <a:lnTo>
                      <a:pt x="28" y="38"/>
                    </a:lnTo>
                    <a:lnTo>
                      <a:pt x="32" y="50"/>
                    </a:lnTo>
                    <a:lnTo>
                      <a:pt x="36" y="59"/>
                    </a:lnTo>
                    <a:lnTo>
                      <a:pt x="40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69"/>
              <p:cNvSpPr>
                <a:spLocks/>
              </p:cNvSpPr>
              <p:nvPr/>
            </p:nvSpPr>
            <p:spPr bwMode="auto">
              <a:xfrm>
                <a:off x="378" y="4175"/>
                <a:ext cx="28" cy="33"/>
              </a:xfrm>
              <a:custGeom>
                <a:avLst/>
                <a:gdLst>
                  <a:gd name="T0" fmla="*/ 1 w 55"/>
                  <a:gd name="T1" fmla="*/ 1 h 65"/>
                  <a:gd name="T2" fmla="*/ 1 w 55"/>
                  <a:gd name="T3" fmla="*/ 1 h 65"/>
                  <a:gd name="T4" fmla="*/ 1 w 55"/>
                  <a:gd name="T5" fmla="*/ 1 h 65"/>
                  <a:gd name="T6" fmla="*/ 1 w 55"/>
                  <a:gd name="T7" fmla="*/ 1 h 65"/>
                  <a:gd name="T8" fmla="*/ 1 w 55"/>
                  <a:gd name="T9" fmla="*/ 1 h 65"/>
                  <a:gd name="T10" fmla="*/ 1 w 55"/>
                  <a:gd name="T11" fmla="*/ 1 h 65"/>
                  <a:gd name="T12" fmla="*/ 1 w 55"/>
                  <a:gd name="T13" fmla="*/ 1 h 65"/>
                  <a:gd name="T14" fmla="*/ 0 w 55"/>
                  <a:gd name="T15" fmla="*/ 1 h 65"/>
                  <a:gd name="T16" fmla="*/ 1 w 55"/>
                  <a:gd name="T17" fmla="*/ 0 h 65"/>
                  <a:gd name="T18" fmla="*/ 1 w 55"/>
                  <a:gd name="T19" fmla="*/ 1 h 65"/>
                  <a:gd name="T20" fmla="*/ 1 w 55"/>
                  <a:gd name="T21" fmla="*/ 1 h 65"/>
                  <a:gd name="T22" fmla="*/ 1 w 55"/>
                  <a:gd name="T23" fmla="*/ 1 h 65"/>
                  <a:gd name="T24" fmla="*/ 1 w 55"/>
                  <a:gd name="T25" fmla="*/ 1 h 65"/>
                  <a:gd name="T26" fmla="*/ 1 w 55"/>
                  <a:gd name="T27" fmla="*/ 1 h 65"/>
                  <a:gd name="T28" fmla="*/ 1 w 55"/>
                  <a:gd name="T29" fmla="*/ 1 h 65"/>
                  <a:gd name="T30" fmla="*/ 1 w 55"/>
                  <a:gd name="T31" fmla="*/ 1 h 65"/>
                  <a:gd name="T32" fmla="*/ 1 w 55"/>
                  <a:gd name="T33" fmla="*/ 1 h 6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65"/>
                  <a:gd name="T53" fmla="*/ 55 w 55"/>
                  <a:gd name="T54" fmla="*/ 65 h 6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65">
                    <a:moveTo>
                      <a:pt x="55" y="65"/>
                    </a:moveTo>
                    <a:lnTo>
                      <a:pt x="48" y="60"/>
                    </a:lnTo>
                    <a:lnTo>
                      <a:pt x="39" y="52"/>
                    </a:lnTo>
                    <a:lnTo>
                      <a:pt x="29" y="41"/>
                    </a:lnTo>
                    <a:lnTo>
                      <a:pt x="18" y="31"/>
                    </a:lnTo>
                    <a:lnTo>
                      <a:pt x="9" y="19"/>
                    </a:lnTo>
                    <a:lnTo>
                      <a:pt x="2" y="10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1"/>
                    </a:lnTo>
                    <a:lnTo>
                      <a:pt x="16" y="8"/>
                    </a:lnTo>
                    <a:lnTo>
                      <a:pt x="24" y="17"/>
                    </a:lnTo>
                    <a:lnTo>
                      <a:pt x="32" y="29"/>
                    </a:lnTo>
                    <a:lnTo>
                      <a:pt x="39" y="41"/>
                    </a:lnTo>
                    <a:lnTo>
                      <a:pt x="46" y="52"/>
                    </a:lnTo>
                    <a:lnTo>
                      <a:pt x="52" y="61"/>
                    </a:lnTo>
                    <a:lnTo>
                      <a:pt x="55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70"/>
              <p:cNvSpPr>
                <a:spLocks/>
              </p:cNvSpPr>
              <p:nvPr/>
            </p:nvSpPr>
            <p:spPr bwMode="auto">
              <a:xfrm>
                <a:off x="358" y="4180"/>
                <a:ext cx="31" cy="34"/>
              </a:xfrm>
              <a:custGeom>
                <a:avLst/>
                <a:gdLst>
                  <a:gd name="T0" fmla="*/ 0 w 63"/>
                  <a:gd name="T1" fmla="*/ 1 h 68"/>
                  <a:gd name="T2" fmla="*/ 0 w 63"/>
                  <a:gd name="T3" fmla="*/ 1 h 68"/>
                  <a:gd name="T4" fmla="*/ 0 w 63"/>
                  <a:gd name="T5" fmla="*/ 1 h 68"/>
                  <a:gd name="T6" fmla="*/ 0 w 63"/>
                  <a:gd name="T7" fmla="*/ 1 h 68"/>
                  <a:gd name="T8" fmla="*/ 0 w 63"/>
                  <a:gd name="T9" fmla="*/ 1 h 68"/>
                  <a:gd name="T10" fmla="*/ 0 w 63"/>
                  <a:gd name="T11" fmla="*/ 1 h 68"/>
                  <a:gd name="T12" fmla="*/ 0 w 63"/>
                  <a:gd name="T13" fmla="*/ 1 h 68"/>
                  <a:gd name="T14" fmla="*/ 0 w 63"/>
                  <a:gd name="T15" fmla="*/ 1 h 68"/>
                  <a:gd name="T16" fmla="*/ 0 w 63"/>
                  <a:gd name="T17" fmla="*/ 0 h 68"/>
                  <a:gd name="T18" fmla="*/ 0 w 63"/>
                  <a:gd name="T19" fmla="*/ 0 h 68"/>
                  <a:gd name="T20" fmla="*/ 0 w 63"/>
                  <a:gd name="T21" fmla="*/ 1 h 68"/>
                  <a:gd name="T22" fmla="*/ 0 w 63"/>
                  <a:gd name="T23" fmla="*/ 1 h 68"/>
                  <a:gd name="T24" fmla="*/ 0 w 63"/>
                  <a:gd name="T25" fmla="*/ 1 h 68"/>
                  <a:gd name="T26" fmla="*/ 0 w 63"/>
                  <a:gd name="T27" fmla="*/ 1 h 68"/>
                  <a:gd name="T28" fmla="*/ 0 w 63"/>
                  <a:gd name="T29" fmla="*/ 1 h 68"/>
                  <a:gd name="T30" fmla="*/ 0 w 63"/>
                  <a:gd name="T31" fmla="*/ 1 h 68"/>
                  <a:gd name="T32" fmla="*/ 0 w 63"/>
                  <a:gd name="T33" fmla="*/ 1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68"/>
                  <a:gd name="T53" fmla="*/ 63 w 63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68">
                    <a:moveTo>
                      <a:pt x="63" y="68"/>
                    </a:moveTo>
                    <a:lnTo>
                      <a:pt x="55" y="63"/>
                    </a:lnTo>
                    <a:lnTo>
                      <a:pt x="46" y="55"/>
                    </a:lnTo>
                    <a:lnTo>
                      <a:pt x="33" y="46"/>
                    </a:lnTo>
                    <a:lnTo>
                      <a:pt x="21" y="35"/>
                    </a:lnTo>
                    <a:lnTo>
                      <a:pt x="11" y="24"/>
                    </a:lnTo>
                    <a:lnTo>
                      <a:pt x="3" y="14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16" y="6"/>
                    </a:lnTo>
                    <a:lnTo>
                      <a:pt x="24" y="15"/>
                    </a:lnTo>
                    <a:lnTo>
                      <a:pt x="33" y="27"/>
                    </a:lnTo>
                    <a:lnTo>
                      <a:pt x="41" y="40"/>
                    </a:lnTo>
                    <a:lnTo>
                      <a:pt x="49" y="52"/>
                    </a:lnTo>
                    <a:lnTo>
                      <a:pt x="57" y="62"/>
                    </a:lnTo>
                    <a:lnTo>
                      <a:pt x="63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71"/>
              <p:cNvSpPr>
                <a:spLocks/>
              </p:cNvSpPr>
              <p:nvPr/>
            </p:nvSpPr>
            <p:spPr bwMode="auto">
              <a:xfrm>
                <a:off x="341" y="4189"/>
                <a:ext cx="37" cy="32"/>
              </a:xfrm>
              <a:custGeom>
                <a:avLst/>
                <a:gdLst>
                  <a:gd name="T0" fmla="*/ 1 w 74"/>
                  <a:gd name="T1" fmla="*/ 1 h 64"/>
                  <a:gd name="T2" fmla="*/ 1 w 74"/>
                  <a:gd name="T3" fmla="*/ 1 h 64"/>
                  <a:gd name="T4" fmla="*/ 1 w 74"/>
                  <a:gd name="T5" fmla="*/ 1 h 64"/>
                  <a:gd name="T6" fmla="*/ 1 w 74"/>
                  <a:gd name="T7" fmla="*/ 1 h 64"/>
                  <a:gd name="T8" fmla="*/ 1 w 74"/>
                  <a:gd name="T9" fmla="*/ 1 h 64"/>
                  <a:gd name="T10" fmla="*/ 1 w 74"/>
                  <a:gd name="T11" fmla="*/ 1 h 64"/>
                  <a:gd name="T12" fmla="*/ 1 w 74"/>
                  <a:gd name="T13" fmla="*/ 1 h 64"/>
                  <a:gd name="T14" fmla="*/ 1 w 74"/>
                  <a:gd name="T15" fmla="*/ 1 h 64"/>
                  <a:gd name="T16" fmla="*/ 0 w 74"/>
                  <a:gd name="T17" fmla="*/ 1 h 64"/>
                  <a:gd name="T18" fmla="*/ 1 w 74"/>
                  <a:gd name="T19" fmla="*/ 0 h 64"/>
                  <a:gd name="T20" fmla="*/ 1 w 74"/>
                  <a:gd name="T21" fmla="*/ 1 h 64"/>
                  <a:gd name="T22" fmla="*/ 1 w 74"/>
                  <a:gd name="T23" fmla="*/ 1 h 64"/>
                  <a:gd name="T24" fmla="*/ 1 w 74"/>
                  <a:gd name="T25" fmla="*/ 1 h 64"/>
                  <a:gd name="T26" fmla="*/ 1 w 74"/>
                  <a:gd name="T27" fmla="*/ 1 h 64"/>
                  <a:gd name="T28" fmla="*/ 1 w 74"/>
                  <a:gd name="T29" fmla="*/ 1 h 64"/>
                  <a:gd name="T30" fmla="*/ 1 w 74"/>
                  <a:gd name="T31" fmla="*/ 1 h 64"/>
                  <a:gd name="T32" fmla="*/ 1 w 74"/>
                  <a:gd name="T33" fmla="*/ 1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64"/>
                  <a:gd name="T53" fmla="*/ 74 w 74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64">
                    <a:moveTo>
                      <a:pt x="74" y="64"/>
                    </a:moveTo>
                    <a:lnTo>
                      <a:pt x="65" y="60"/>
                    </a:lnTo>
                    <a:lnTo>
                      <a:pt x="53" y="55"/>
                    </a:lnTo>
                    <a:lnTo>
                      <a:pt x="40" y="49"/>
                    </a:lnTo>
                    <a:lnTo>
                      <a:pt x="29" y="41"/>
                    </a:lnTo>
                    <a:lnTo>
                      <a:pt x="17" y="32"/>
                    </a:lnTo>
                    <a:lnTo>
                      <a:pt x="8" y="22"/>
                    </a:lnTo>
                    <a:lnTo>
                      <a:pt x="2" y="1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11" y="5"/>
                    </a:lnTo>
                    <a:lnTo>
                      <a:pt x="21" y="13"/>
                    </a:lnTo>
                    <a:lnTo>
                      <a:pt x="34" y="23"/>
                    </a:lnTo>
                    <a:lnTo>
                      <a:pt x="46" y="36"/>
                    </a:lnTo>
                    <a:lnTo>
                      <a:pt x="58" y="48"/>
                    </a:lnTo>
                    <a:lnTo>
                      <a:pt x="68" y="57"/>
                    </a:lnTo>
                    <a:lnTo>
                      <a:pt x="74" y="6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72"/>
              <p:cNvSpPr>
                <a:spLocks/>
              </p:cNvSpPr>
              <p:nvPr/>
            </p:nvSpPr>
            <p:spPr bwMode="auto">
              <a:xfrm>
                <a:off x="328" y="4209"/>
                <a:ext cx="41" cy="16"/>
              </a:xfrm>
              <a:custGeom>
                <a:avLst/>
                <a:gdLst>
                  <a:gd name="T0" fmla="*/ 0 w 80"/>
                  <a:gd name="T1" fmla="*/ 1 h 31"/>
                  <a:gd name="T2" fmla="*/ 1 w 80"/>
                  <a:gd name="T3" fmla="*/ 0 h 31"/>
                  <a:gd name="T4" fmla="*/ 1 w 80"/>
                  <a:gd name="T5" fmla="*/ 1 h 31"/>
                  <a:gd name="T6" fmla="*/ 1 w 80"/>
                  <a:gd name="T7" fmla="*/ 1 h 31"/>
                  <a:gd name="T8" fmla="*/ 1 w 80"/>
                  <a:gd name="T9" fmla="*/ 1 h 31"/>
                  <a:gd name="T10" fmla="*/ 1 w 80"/>
                  <a:gd name="T11" fmla="*/ 1 h 31"/>
                  <a:gd name="T12" fmla="*/ 1 w 80"/>
                  <a:gd name="T13" fmla="*/ 1 h 31"/>
                  <a:gd name="T14" fmla="*/ 1 w 80"/>
                  <a:gd name="T15" fmla="*/ 1 h 31"/>
                  <a:gd name="T16" fmla="*/ 1 w 80"/>
                  <a:gd name="T17" fmla="*/ 1 h 31"/>
                  <a:gd name="T18" fmla="*/ 1 w 80"/>
                  <a:gd name="T19" fmla="*/ 1 h 31"/>
                  <a:gd name="T20" fmla="*/ 1 w 80"/>
                  <a:gd name="T21" fmla="*/ 1 h 31"/>
                  <a:gd name="T22" fmla="*/ 1 w 80"/>
                  <a:gd name="T23" fmla="*/ 1 h 31"/>
                  <a:gd name="T24" fmla="*/ 1 w 80"/>
                  <a:gd name="T25" fmla="*/ 1 h 31"/>
                  <a:gd name="T26" fmla="*/ 1 w 80"/>
                  <a:gd name="T27" fmla="*/ 1 h 31"/>
                  <a:gd name="T28" fmla="*/ 1 w 80"/>
                  <a:gd name="T29" fmla="*/ 1 h 31"/>
                  <a:gd name="T30" fmla="*/ 0 w 80"/>
                  <a:gd name="T31" fmla="*/ 1 h 31"/>
                  <a:gd name="T32" fmla="*/ 0 w 80"/>
                  <a:gd name="T33" fmla="*/ 1 h 3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31"/>
                  <a:gd name="T53" fmla="*/ 80 w 80"/>
                  <a:gd name="T54" fmla="*/ 31 h 3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31">
                    <a:moveTo>
                      <a:pt x="0" y="1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3" y="6"/>
                    </a:lnTo>
                    <a:lnTo>
                      <a:pt x="36" y="11"/>
                    </a:lnTo>
                    <a:lnTo>
                      <a:pt x="48" y="16"/>
                    </a:lnTo>
                    <a:lnTo>
                      <a:pt x="61" y="22"/>
                    </a:lnTo>
                    <a:lnTo>
                      <a:pt x="72" y="26"/>
                    </a:lnTo>
                    <a:lnTo>
                      <a:pt x="80" y="29"/>
                    </a:lnTo>
                    <a:lnTo>
                      <a:pt x="69" y="31"/>
                    </a:lnTo>
                    <a:lnTo>
                      <a:pt x="56" y="30"/>
                    </a:lnTo>
                    <a:lnTo>
                      <a:pt x="41" y="27"/>
                    </a:lnTo>
                    <a:lnTo>
                      <a:pt x="27" y="24"/>
                    </a:lnTo>
                    <a:lnTo>
                      <a:pt x="15" y="19"/>
                    </a:lnTo>
                    <a:lnTo>
                      <a:pt x="4" y="14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73"/>
              <p:cNvSpPr>
                <a:spLocks/>
              </p:cNvSpPr>
              <p:nvPr/>
            </p:nvSpPr>
            <p:spPr bwMode="auto">
              <a:xfrm>
                <a:off x="316" y="4221"/>
                <a:ext cx="39" cy="15"/>
              </a:xfrm>
              <a:custGeom>
                <a:avLst/>
                <a:gdLst>
                  <a:gd name="T0" fmla="*/ 0 w 79"/>
                  <a:gd name="T1" fmla="*/ 0 h 30"/>
                  <a:gd name="T2" fmla="*/ 0 w 79"/>
                  <a:gd name="T3" fmla="*/ 0 h 30"/>
                  <a:gd name="T4" fmla="*/ 0 w 79"/>
                  <a:gd name="T5" fmla="*/ 1 h 30"/>
                  <a:gd name="T6" fmla="*/ 0 w 79"/>
                  <a:gd name="T7" fmla="*/ 1 h 30"/>
                  <a:gd name="T8" fmla="*/ 0 w 79"/>
                  <a:gd name="T9" fmla="*/ 1 h 30"/>
                  <a:gd name="T10" fmla="*/ 0 w 79"/>
                  <a:gd name="T11" fmla="*/ 1 h 30"/>
                  <a:gd name="T12" fmla="*/ 0 w 79"/>
                  <a:gd name="T13" fmla="*/ 1 h 30"/>
                  <a:gd name="T14" fmla="*/ 0 w 79"/>
                  <a:gd name="T15" fmla="*/ 1 h 30"/>
                  <a:gd name="T16" fmla="*/ 0 w 79"/>
                  <a:gd name="T17" fmla="*/ 1 h 30"/>
                  <a:gd name="T18" fmla="*/ 0 w 79"/>
                  <a:gd name="T19" fmla="*/ 1 h 30"/>
                  <a:gd name="T20" fmla="*/ 0 w 79"/>
                  <a:gd name="T21" fmla="*/ 1 h 30"/>
                  <a:gd name="T22" fmla="*/ 0 w 79"/>
                  <a:gd name="T23" fmla="*/ 1 h 30"/>
                  <a:gd name="T24" fmla="*/ 0 w 79"/>
                  <a:gd name="T25" fmla="*/ 1 h 30"/>
                  <a:gd name="T26" fmla="*/ 0 w 79"/>
                  <a:gd name="T27" fmla="*/ 1 h 30"/>
                  <a:gd name="T28" fmla="*/ 0 w 79"/>
                  <a:gd name="T29" fmla="*/ 1 h 30"/>
                  <a:gd name="T30" fmla="*/ 0 w 79"/>
                  <a:gd name="T31" fmla="*/ 1 h 30"/>
                  <a:gd name="T32" fmla="*/ 0 w 79"/>
                  <a:gd name="T33" fmla="*/ 0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9"/>
                  <a:gd name="T52" fmla="*/ 0 h 30"/>
                  <a:gd name="T53" fmla="*/ 79 w 79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9" h="30">
                    <a:moveTo>
                      <a:pt x="0" y="0"/>
                    </a:moveTo>
                    <a:lnTo>
                      <a:pt x="5" y="0"/>
                    </a:lnTo>
                    <a:lnTo>
                      <a:pt x="13" y="1"/>
                    </a:lnTo>
                    <a:lnTo>
                      <a:pt x="23" y="6"/>
                    </a:lnTo>
                    <a:lnTo>
                      <a:pt x="36" y="10"/>
                    </a:lnTo>
                    <a:lnTo>
                      <a:pt x="50" y="16"/>
                    </a:lnTo>
                    <a:lnTo>
                      <a:pt x="62" y="21"/>
                    </a:lnTo>
                    <a:lnTo>
                      <a:pt x="72" y="25"/>
                    </a:lnTo>
                    <a:lnTo>
                      <a:pt x="79" y="28"/>
                    </a:lnTo>
                    <a:lnTo>
                      <a:pt x="68" y="30"/>
                    </a:lnTo>
                    <a:lnTo>
                      <a:pt x="56" y="29"/>
                    </a:lnTo>
                    <a:lnTo>
                      <a:pt x="41" y="28"/>
                    </a:lnTo>
                    <a:lnTo>
                      <a:pt x="28" y="24"/>
                    </a:lnTo>
                    <a:lnTo>
                      <a:pt x="15" y="18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74"/>
              <p:cNvSpPr>
                <a:spLocks/>
              </p:cNvSpPr>
              <p:nvPr/>
            </p:nvSpPr>
            <p:spPr bwMode="auto">
              <a:xfrm>
                <a:off x="198" y="4161"/>
                <a:ext cx="197" cy="44"/>
              </a:xfrm>
              <a:custGeom>
                <a:avLst/>
                <a:gdLst>
                  <a:gd name="T0" fmla="*/ 1 w 394"/>
                  <a:gd name="T1" fmla="*/ 1 h 88"/>
                  <a:gd name="T2" fmla="*/ 1 w 394"/>
                  <a:gd name="T3" fmla="*/ 1 h 88"/>
                  <a:gd name="T4" fmla="*/ 1 w 394"/>
                  <a:gd name="T5" fmla="*/ 1 h 88"/>
                  <a:gd name="T6" fmla="*/ 1 w 394"/>
                  <a:gd name="T7" fmla="*/ 1 h 88"/>
                  <a:gd name="T8" fmla="*/ 1 w 394"/>
                  <a:gd name="T9" fmla="*/ 0 h 88"/>
                  <a:gd name="T10" fmla="*/ 1 w 394"/>
                  <a:gd name="T11" fmla="*/ 1 h 88"/>
                  <a:gd name="T12" fmla="*/ 1 w 394"/>
                  <a:gd name="T13" fmla="*/ 1 h 88"/>
                  <a:gd name="T14" fmla="*/ 1 w 394"/>
                  <a:gd name="T15" fmla="*/ 1 h 88"/>
                  <a:gd name="T16" fmla="*/ 1 w 394"/>
                  <a:gd name="T17" fmla="*/ 1 h 88"/>
                  <a:gd name="T18" fmla="*/ 1 w 394"/>
                  <a:gd name="T19" fmla="*/ 1 h 88"/>
                  <a:gd name="T20" fmla="*/ 1 w 394"/>
                  <a:gd name="T21" fmla="*/ 1 h 88"/>
                  <a:gd name="T22" fmla="*/ 1 w 394"/>
                  <a:gd name="T23" fmla="*/ 1 h 88"/>
                  <a:gd name="T24" fmla="*/ 1 w 394"/>
                  <a:gd name="T25" fmla="*/ 1 h 88"/>
                  <a:gd name="T26" fmla="*/ 1 w 394"/>
                  <a:gd name="T27" fmla="*/ 1 h 88"/>
                  <a:gd name="T28" fmla="*/ 1 w 394"/>
                  <a:gd name="T29" fmla="*/ 1 h 88"/>
                  <a:gd name="T30" fmla="*/ 1 w 394"/>
                  <a:gd name="T31" fmla="*/ 1 h 88"/>
                  <a:gd name="T32" fmla="*/ 1 w 394"/>
                  <a:gd name="T33" fmla="*/ 1 h 88"/>
                  <a:gd name="T34" fmla="*/ 1 w 394"/>
                  <a:gd name="T35" fmla="*/ 1 h 88"/>
                  <a:gd name="T36" fmla="*/ 1 w 394"/>
                  <a:gd name="T37" fmla="*/ 1 h 88"/>
                  <a:gd name="T38" fmla="*/ 1 w 394"/>
                  <a:gd name="T39" fmla="*/ 1 h 88"/>
                  <a:gd name="T40" fmla="*/ 0 w 394"/>
                  <a:gd name="T41" fmla="*/ 1 h 88"/>
                  <a:gd name="T42" fmla="*/ 1 w 394"/>
                  <a:gd name="T43" fmla="*/ 1 h 88"/>
                  <a:gd name="T44" fmla="*/ 1 w 394"/>
                  <a:gd name="T45" fmla="*/ 1 h 88"/>
                  <a:gd name="T46" fmla="*/ 1 w 394"/>
                  <a:gd name="T47" fmla="*/ 1 h 88"/>
                  <a:gd name="T48" fmla="*/ 1 w 394"/>
                  <a:gd name="T49" fmla="*/ 1 h 88"/>
                  <a:gd name="T50" fmla="*/ 1 w 394"/>
                  <a:gd name="T51" fmla="*/ 1 h 88"/>
                  <a:gd name="T52" fmla="*/ 1 w 394"/>
                  <a:gd name="T53" fmla="*/ 1 h 88"/>
                  <a:gd name="T54" fmla="*/ 1 w 394"/>
                  <a:gd name="T55" fmla="*/ 1 h 88"/>
                  <a:gd name="T56" fmla="*/ 1 w 394"/>
                  <a:gd name="T57" fmla="*/ 1 h 88"/>
                  <a:gd name="T58" fmla="*/ 1 w 394"/>
                  <a:gd name="T59" fmla="*/ 1 h 88"/>
                  <a:gd name="T60" fmla="*/ 1 w 394"/>
                  <a:gd name="T61" fmla="*/ 1 h 88"/>
                  <a:gd name="T62" fmla="*/ 1 w 394"/>
                  <a:gd name="T63" fmla="*/ 1 h 88"/>
                  <a:gd name="T64" fmla="*/ 1 w 394"/>
                  <a:gd name="T65" fmla="*/ 1 h 88"/>
                  <a:gd name="T66" fmla="*/ 1 w 394"/>
                  <a:gd name="T67" fmla="*/ 1 h 88"/>
                  <a:gd name="T68" fmla="*/ 1 w 394"/>
                  <a:gd name="T69" fmla="*/ 1 h 88"/>
                  <a:gd name="T70" fmla="*/ 1 w 394"/>
                  <a:gd name="T71" fmla="*/ 1 h 88"/>
                  <a:gd name="T72" fmla="*/ 1 w 394"/>
                  <a:gd name="T73" fmla="*/ 1 h 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4"/>
                  <a:gd name="T112" fmla="*/ 0 h 88"/>
                  <a:gd name="T113" fmla="*/ 394 w 394"/>
                  <a:gd name="T114" fmla="*/ 88 h 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4" h="88">
                    <a:moveTo>
                      <a:pt x="389" y="13"/>
                    </a:moveTo>
                    <a:lnTo>
                      <a:pt x="391" y="10"/>
                    </a:lnTo>
                    <a:lnTo>
                      <a:pt x="392" y="7"/>
                    </a:lnTo>
                    <a:lnTo>
                      <a:pt x="393" y="3"/>
                    </a:lnTo>
                    <a:lnTo>
                      <a:pt x="394" y="0"/>
                    </a:lnTo>
                    <a:lnTo>
                      <a:pt x="364" y="16"/>
                    </a:lnTo>
                    <a:lnTo>
                      <a:pt x="336" y="30"/>
                    </a:lnTo>
                    <a:lnTo>
                      <a:pt x="308" y="41"/>
                    </a:lnTo>
                    <a:lnTo>
                      <a:pt x="279" y="51"/>
                    </a:lnTo>
                    <a:lnTo>
                      <a:pt x="251" y="59"/>
                    </a:lnTo>
                    <a:lnTo>
                      <a:pt x="225" y="65"/>
                    </a:lnTo>
                    <a:lnTo>
                      <a:pt x="198" y="69"/>
                    </a:lnTo>
                    <a:lnTo>
                      <a:pt x="173" y="73"/>
                    </a:lnTo>
                    <a:lnTo>
                      <a:pt x="149" y="75"/>
                    </a:lnTo>
                    <a:lnTo>
                      <a:pt x="125" y="76"/>
                    </a:lnTo>
                    <a:lnTo>
                      <a:pt x="102" y="77"/>
                    </a:lnTo>
                    <a:lnTo>
                      <a:pt x="80" y="77"/>
                    </a:lnTo>
                    <a:lnTo>
                      <a:pt x="58" y="77"/>
                    </a:lnTo>
                    <a:lnTo>
                      <a:pt x="38" y="77"/>
                    </a:lnTo>
                    <a:lnTo>
                      <a:pt x="19" y="76"/>
                    </a:lnTo>
                    <a:lnTo>
                      <a:pt x="0" y="76"/>
                    </a:lnTo>
                    <a:lnTo>
                      <a:pt x="13" y="79"/>
                    </a:lnTo>
                    <a:lnTo>
                      <a:pt x="28" y="83"/>
                    </a:lnTo>
                    <a:lnTo>
                      <a:pt x="47" y="85"/>
                    </a:lnTo>
                    <a:lnTo>
                      <a:pt x="71" y="86"/>
                    </a:lnTo>
                    <a:lnTo>
                      <a:pt x="96" y="88"/>
                    </a:lnTo>
                    <a:lnTo>
                      <a:pt x="122" y="88"/>
                    </a:lnTo>
                    <a:lnTo>
                      <a:pt x="151" y="85"/>
                    </a:lnTo>
                    <a:lnTo>
                      <a:pt x="181" y="83"/>
                    </a:lnTo>
                    <a:lnTo>
                      <a:pt x="210" y="79"/>
                    </a:lnTo>
                    <a:lnTo>
                      <a:pt x="240" y="75"/>
                    </a:lnTo>
                    <a:lnTo>
                      <a:pt x="270" y="68"/>
                    </a:lnTo>
                    <a:lnTo>
                      <a:pt x="298" y="60"/>
                    </a:lnTo>
                    <a:lnTo>
                      <a:pt x="324" y="51"/>
                    </a:lnTo>
                    <a:lnTo>
                      <a:pt x="348" y="40"/>
                    </a:lnTo>
                    <a:lnTo>
                      <a:pt x="370" y="28"/>
                    </a:lnTo>
                    <a:lnTo>
                      <a:pt x="389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75"/>
              <p:cNvSpPr>
                <a:spLocks/>
              </p:cNvSpPr>
              <p:nvPr/>
            </p:nvSpPr>
            <p:spPr bwMode="auto">
              <a:xfrm>
                <a:off x="210" y="4173"/>
                <a:ext cx="29" cy="29"/>
              </a:xfrm>
              <a:custGeom>
                <a:avLst/>
                <a:gdLst>
                  <a:gd name="T0" fmla="*/ 1 w 56"/>
                  <a:gd name="T1" fmla="*/ 0 h 59"/>
                  <a:gd name="T2" fmla="*/ 0 w 56"/>
                  <a:gd name="T3" fmla="*/ 0 h 59"/>
                  <a:gd name="T4" fmla="*/ 1 w 56"/>
                  <a:gd name="T5" fmla="*/ 0 h 59"/>
                  <a:gd name="T6" fmla="*/ 1 w 56"/>
                  <a:gd name="T7" fmla="*/ 0 h 59"/>
                  <a:gd name="T8" fmla="*/ 1 w 56"/>
                  <a:gd name="T9" fmla="*/ 0 h 59"/>
                  <a:gd name="T10" fmla="*/ 1 w 56"/>
                  <a:gd name="T11" fmla="*/ 0 h 59"/>
                  <a:gd name="T12" fmla="*/ 1 w 56"/>
                  <a:gd name="T13" fmla="*/ 0 h 59"/>
                  <a:gd name="T14" fmla="*/ 1 w 56"/>
                  <a:gd name="T15" fmla="*/ 0 h 59"/>
                  <a:gd name="T16" fmla="*/ 1 w 56"/>
                  <a:gd name="T17" fmla="*/ 0 h 59"/>
                  <a:gd name="T18" fmla="*/ 1 w 56"/>
                  <a:gd name="T19" fmla="*/ 0 h 59"/>
                  <a:gd name="T20" fmla="*/ 1 w 56"/>
                  <a:gd name="T21" fmla="*/ 0 h 59"/>
                  <a:gd name="T22" fmla="*/ 1 w 56"/>
                  <a:gd name="T23" fmla="*/ 0 h 59"/>
                  <a:gd name="T24" fmla="*/ 1 w 56"/>
                  <a:gd name="T25" fmla="*/ 0 h 59"/>
                  <a:gd name="T26" fmla="*/ 1 w 56"/>
                  <a:gd name="T27" fmla="*/ 0 h 59"/>
                  <a:gd name="T28" fmla="*/ 1 w 56"/>
                  <a:gd name="T29" fmla="*/ 0 h 59"/>
                  <a:gd name="T30" fmla="*/ 1 w 56"/>
                  <a:gd name="T31" fmla="*/ 0 h 59"/>
                  <a:gd name="T32" fmla="*/ 1 w 56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59"/>
                  <a:gd name="T53" fmla="*/ 56 w 56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59">
                    <a:moveTo>
                      <a:pt x="1" y="0"/>
                    </a:moveTo>
                    <a:lnTo>
                      <a:pt x="0" y="3"/>
                    </a:lnTo>
                    <a:lnTo>
                      <a:pt x="1" y="9"/>
                    </a:lnTo>
                    <a:lnTo>
                      <a:pt x="4" y="17"/>
                    </a:lnTo>
                    <a:lnTo>
                      <a:pt x="11" y="28"/>
                    </a:lnTo>
                    <a:lnTo>
                      <a:pt x="19" y="38"/>
                    </a:lnTo>
                    <a:lnTo>
                      <a:pt x="31" y="47"/>
                    </a:lnTo>
                    <a:lnTo>
                      <a:pt x="42" y="54"/>
                    </a:lnTo>
                    <a:lnTo>
                      <a:pt x="56" y="59"/>
                    </a:lnTo>
                    <a:lnTo>
                      <a:pt x="49" y="53"/>
                    </a:lnTo>
                    <a:lnTo>
                      <a:pt x="42" y="44"/>
                    </a:lnTo>
                    <a:lnTo>
                      <a:pt x="34" y="33"/>
                    </a:lnTo>
                    <a:lnTo>
                      <a:pt x="25" y="23"/>
                    </a:lnTo>
                    <a:lnTo>
                      <a:pt x="18" y="14"/>
                    </a:lnTo>
                    <a:lnTo>
                      <a:pt x="10" y="6"/>
                    </a:lnTo>
                    <a:lnTo>
                      <a:pt x="4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76"/>
              <p:cNvSpPr>
                <a:spLocks/>
              </p:cNvSpPr>
              <p:nvPr/>
            </p:nvSpPr>
            <p:spPr bwMode="auto">
              <a:xfrm>
                <a:off x="237" y="4169"/>
                <a:ext cx="36" cy="34"/>
              </a:xfrm>
              <a:custGeom>
                <a:avLst/>
                <a:gdLst>
                  <a:gd name="T0" fmla="*/ 1 w 72"/>
                  <a:gd name="T1" fmla="*/ 0 h 68"/>
                  <a:gd name="T2" fmla="*/ 0 w 72"/>
                  <a:gd name="T3" fmla="*/ 1 h 68"/>
                  <a:gd name="T4" fmla="*/ 1 w 72"/>
                  <a:gd name="T5" fmla="*/ 1 h 68"/>
                  <a:gd name="T6" fmla="*/ 1 w 72"/>
                  <a:gd name="T7" fmla="*/ 1 h 68"/>
                  <a:gd name="T8" fmla="*/ 1 w 72"/>
                  <a:gd name="T9" fmla="*/ 1 h 68"/>
                  <a:gd name="T10" fmla="*/ 1 w 72"/>
                  <a:gd name="T11" fmla="*/ 1 h 68"/>
                  <a:gd name="T12" fmla="*/ 1 w 72"/>
                  <a:gd name="T13" fmla="*/ 1 h 68"/>
                  <a:gd name="T14" fmla="*/ 1 w 72"/>
                  <a:gd name="T15" fmla="*/ 1 h 68"/>
                  <a:gd name="T16" fmla="*/ 1 w 72"/>
                  <a:gd name="T17" fmla="*/ 1 h 68"/>
                  <a:gd name="T18" fmla="*/ 1 w 72"/>
                  <a:gd name="T19" fmla="*/ 1 h 68"/>
                  <a:gd name="T20" fmla="*/ 1 w 72"/>
                  <a:gd name="T21" fmla="*/ 1 h 68"/>
                  <a:gd name="T22" fmla="*/ 1 w 72"/>
                  <a:gd name="T23" fmla="*/ 1 h 68"/>
                  <a:gd name="T24" fmla="*/ 1 w 72"/>
                  <a:gd name="T25" fmla="*/ 1 h 68"/>
                  <a:gd name="T26" fmla="*/ 1 w 72"/>
                  <a:gd name="T27" fmla="*/ 1 h 68"/>
                  <a:gd name="T28" fmla="*/ 1 w 72"/>
                  <a:gd name="T29" fmla="*/ 1 h 68"/>
                  <a:gd name="T30" fmla="*/ 1 w 72"/>
                  <a:gd name="T31" fmla="*/ 1 h 68"/>
                  <a:gd name="T32" fmla="*/ 1 w 72"/>
                  <a:gd name="T33" fmla="*/ 0 h 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2"/>
                  <a:gd name="T52" fmla="*/ 0 h 68"/>
                  <a:gd name="T53" fmla="*/ 72 w 72"/>
                  <a:gd name="T54" fmla="*/ 68 h 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2" h="68">
                    <a:moveTo>
                      <a:pt x="2" y="0"/>
                    </a:moveTo>
                    <a:lnTo>
                      <a:pt x="0" y="5"/>
                    </a:lnTo>
                    <a:lnTo>
                      <a:pt x="2" y="12"/>
                    </a:lnTo>
                    <a:lnTo>
                      <a:pt x="9" y="22"/>
                    </a:lnTo>
                    <a:lnTo>
                      <a:pt x="18" y="34"/>
                    </a:lnTo>
                    <a:lnTo>
                      <a:pt x="31" y="45"/>
                    </a:lnTo>
                    <a:lnTo>
                      <a:pt x="43" y="55"/>
                    </a:lnTo>
                    <a:lnTo>
                      <a:pt x="58" y="63"/>
                    </a:lnTo>
                    <a:lnTo>
                      <a:pt x="72" y="68"/>
                    </a:lnTo>
                    <a:lnTo>
                      <a:pt x="66" y="63"/>
                    </a:lnTo>
                    <a:lnTo>
                      <a:pt x="58" y="54"/>
                    </a:lnTo>
                    <a:lnTo>
                      <a:pt x="49" y="43"/>
                    </a:lnTo>
                    <a:lnTo>
                      <a:pt x="38" y="30"/>
                    </a:lnTo>
                    <a:lnTo>
                      <a:pt x="27" y="17"/>
                    </a:lnTo>
                    <a:lnTo>
                      <a:pt x="17" y="8"/>
                    </a:lnTo>
                    <a:lnTo>
                      <a:pt x="8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77"/>
              <p:cNvSpPr>
                <a:spLocks/>
              </p:cNvSpPr>
              <p:nvPr/>
            </p:nvSpPr>
            <p:spPr bwMode="auto">
              <a:xfrm>
                <a:off x="259" y="4163"/>
                <a:ext cx="32" cy="38"/>
              </a:xfrm>
              <a:custGeom>
                <a:avLst/>
                <a:gdLst>
                  <a:gd name="T0" fmla="*/ 1 w 63"/>
                  <a:gd name="T1" fmla="*/ 0 h 76"/>
                  <a:gd name="T2" fmla="*/ 0 w 63"/>
                  <a:gd name="T3" fmla="*/ 1 h 76"/>
                  <a:gd name="T4" fmla="*/ 1 w 63"/>
                  <a:gd name="T5" fmla="*/ 1 h 76"/>
                  <a:gd name="T6" fmla="*/ 1 w 63"/>
                  <a:gd name="T7" fmla="*/ 1 h 76"/>
                  <a:gd name="T8" fmla="*/ 1 w 63"/>
                  <a:gd name="T9" fmla="*/ 1 h 76"/>
                  <a:gd name="T10" fmla="*/ 1 w 63"/>
                  <a:gd name="T11" fmla="*/ 1 h 76"/>
                  <a:gd name="T12" fmla="*/ 1 w 63"/>
                  <a:gd name="T13" fmla="*/ 1 h 76"/>
                  <a:gd name="T14" fmla="*/ 1 w 63"/>
                  <a:gd name="T15" fmla="*/ 1 h 76"/>
                  <a:gd name="T16" fmla="*/ 1 w 63"/>
                  <a:gd name="T17" fmla="*/ 1 h 76"/>
                  <a:gd name="T18" fmla="*/ 1 w 63"/>
                  <a:gd name="T19" fmla="*/ 1 h 76"/>
                  <a:gd name="T20" fmla="*/ 1 w 63"/>
                  <a:gd name="T21" fmla="*/ 1 h 76"/>
                  <a:gd name="T22" fmla="*/ 1 w 63"/>
                  <a:gd name="T23" fmla="*/ 1 h 76"/>
                  <a:gd name="T24" fmla="*/ 1 w 63"/>
                  <a:gd name="T25" fmla="*/ 1 h 76"/>
                  <a:gd name="T26" fmla="*/ 1 w 63"/>
                  <a:gd name="T27" fmla="*/ 1 h 76"/>
                  <a:gd name="T28" fmla="*/ 1 w 63"/>
                  <a:gd name="T29" fmla="*/ 1 h 76"/>
                  <a:gd name="T30" fmla="*/ 1 w 63"/>
                  <a:gd name="T31" fmla="*/ 1 h 76"/>
                  <a:gd name="T32" fmla="*/ 1 w 63"/>
                  <a:gd name="T33" fmla="*/ 0 h 7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76"/>
                  <a:gd name="T53" fmla="*/ 63 w 63"/>
                  <a:gd name="T54" fmla="*/ 76 h 7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76">
                    <a:moveTo>
                      <a:pt x="2" y="0"/>
                    </a:moveTo>
                    <a:lnTo>
                      <a:pt x="0" y="5"/>
                    </a:lnTo>
                    <a:lnTo>
                      <a:pt x="1" y="14"/>
                    </a:lnTo>
                    <a:lnTo>
                      <a:pt x="6" y="26"/>
                    </a:lnTo>
                    <a:lnTo>
                      <a:pt x="16" y="38"/>
                    </a:lnTo>
                    <a:lnTo>
                      <a:pt x="26" y="51"/>
                    </a:lnTo>
                    <a:lnTo>
                      <a:pt x="38" y="63"/>
                    </a:lnTo>
                    <a:lnTo>
                      <a:pt x="50" y="72"/>
                    </a:lnTo>
                    <a:lnTo>
                      <a:pt x="63" y="76"/>
                    </a:lnTo>
                    <a:lnTo>
                      <a:pt x="59" y="71"/>
                    </a:lnTo>
                    <a:lnTo>
                      <a:pt x="53" y="60"/>
                    </a:lnTo>
                    <a:lnTo>
                      <a:pt x="44" y="48"/>
                    </a:lnTo>
                    <a:lnTo>
                      <a:pt x="34" y="33"/>
                    </a:lnTo>
                    <a:lnTo>
                      <a:pt x="24" y="20"/>
                    </a:lnTo>
                    <a:lnTo>
                      <a:pt x="14" y="8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78"/>
              <p:cNvSpPr>
                <a:spLocks/>
              </p:cNvSpPr>
              <p:nvPr/>
            </p:nvSpPr>
            <p:spPr bwMode="auto">
              <a:xfrm>
                <a:off x="297" y="4161"/>
                <a:ext cx="27" cy="35"/>
              </a:xfrm>
              <a:custGeom>
                <a:avLst/>
                <a:gdLst>
                  <a:gd name="T0" fmla="*/ 0 w 56"/>
                  <a:gd name="T1" fmla="*/ 0 h 70"/>
                  <a:gd name="T2" fmla="*/ 0 w 56"/>
                  <a:gd name="T3" fmla="*/ 1 h 70"/>
                  <a:gd name="T4" fmla="*/ 0 w 56"/>
                  <a:gd name="T5" fmla="*/ 1 h 70"/>
                  <a:gd name="T6" fmla="*/ 0 w 56"/>
                  <a:gd name="T7" fmla="*/ 1 h 70"/>
                  <a:gd name="T8" fmla="*/ 0 w 56"/>
                  <a:gd name="T9" fmla="*/ 1 h 70"/>
                  <a:gd name="T10" fmla="*/ 0 w 56"/>
                  <a:gd name="T11" fmla="*/ 1 h 70"/>
                  <a:gd name="T12" fmla="*/ 0 w 56"/>
                  <a:gd name="T13" fmla="*/ 1 h 70"/>
                  <a:gd name="T14" fmla="*/ 0 w 56"/>
                  <a:gd name="T15" fmla="*/ 1 h 70"/>
                  <a:gd name="T16" fmla="*/ 0 w 56"/>
                  <a:gd name="T17" fmla="*/ 1 h 70"/>
                  <a:gd name="T18" fmla="*/ 0 w 56"/>
                  <a:gd name="T19" fmla="*/ 1 h 70"/>
                  <a:gd name="T20" fmla="*/ 0 w 56"/>
                  <a:gd name="T21" fmla="*/ 1 h 70"/>
                  <a:gd name="T22" fmla="*/ 0 w 56"/>
                  <a:gd name="T23" fmla="*/ 1 h 70"/>
                  <a:gd name="T24" fmla="*/ 0 w 56"/>
                  <a:gd name="T25" fmla="*/ 1 h 70"/>
                  <a:gd name="T26" fmla="*/ 0 w 56"/>
                  <a:gd name="T27" fmla="*/ 1 h 70"/>
                  <a:gd name="T28" fmla="*/ 0 w 56"/>
                  <a:gd name="T29" fmla="*/ 1 h 70"/>
                  <a:gd name="T30" fmla="*/ 0 w 56"/>
                  <a:gd name="T31" fmla="*/ 1 h 70"/>
                  <a:gd name="T32" fmla="*/ 0 w 5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70"/>
                  <a:gd name="T53" fmla="*/ 56 w 5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70">
                    <a:moveTo>
                      <a:pt x="2" y="0"/>
                    </a:moveTo>
                    <a:lnTo>
                      <a:pt x="0" y="3"/>
                    </a:lnTo>
                    <a:lnTo>
                      <a:pt x="3" y="13"/>
                    </a:lnTo>
                    <a:lnTo>
                      <a:pt x="8" y="23"/>
                    </a:lnTo>
                    <a:lnTo>
                      <a:pt x="15" y="36"/>
                    </a:lnTo>
                    <a:lnTo>
                      <a:pt x="25" y="48"/>
                    </a:lnTo>
                    <a:lnTo>
                      <a:pt x="35" y="59"/>
                    </a:lnTo>
                    <a:lnTo>
                      <a:pt x="45" y="67"/>
                    </a:lnTo>
                    <a:lnTo>
                      <a:pt x="56" y="70"/>
                    </a:lnTo>
                    <a:lnTo>
                      <a:pt x="51" y="63"/>
                    </a:lnTo>
                    <a:lnTo>
                      <a:pt x="45" y="54"/>
                    </a:lnTo>
                    <a:lnTo>
                      <a:pt x="38" y="41"/>
                    </a:lnTo>
                    <a:lnTo>
                      <a:pt x="32" y="29"/>
                    </a:lnTo>
                    <a:lnTo>
                      <a:pt x="23" y="16"/>
                    </a:lnTo>
                    <a:lnTo>
                      <a:pt x="15" y="7"/>
                    </a:lnTo>
                    <a:lnTo>
                      <a:pt x="8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79"/>
              <p:cNvSpPr>
                <a:spLocks/>
              </p:cNvSpPr>
              <p:nvPr/>
            </p:nvSpPr>
            <p:spPr bwMode="auto">
              <a:xfrm>
                <a:off x="319" y="4160"/>
                <a:ext cx="19" cy="32"/>
              </a:xfrm>
              <a:custGeom>
                <a:avLst/>
                <a:gdLst>
                  <a:gd name="T0" fmla="*/ 0 w 39"/>
                  <a:gd name="T1" fmla="*/ 0 h 63"/>
                  <a:gd name="T2" fmla="*/ 0 w 39"/>
                  <a:gd name="T3" fmla="*/ 1 h 63"/>
                  <a:gd name="T4" fmla="*/ 0 w 39"/>
                  <a:gd name="T5" fmla="*/ 1 h 63"/>
                  <a:gd name="T6" fmla="*/ 0 w 39"/>
                  <a:gd name="T7" fmla="*/ 1 h 63"/>
                  <a:gd name="T8" fmla="*/ 0 w 39"/>
                  <a:gd name="T9" fmla="*/ 1 h 63"/>
                  <a:gd name="T10" fmla="*/ 0 w 39"/>
                  <a:gd name="T11" fmla="*/ 1 h 63"/>
                  <a:gd name="T12" fmla="*/ 0 w 39"/>
                  <a:gd name="T13" fmla="*/ 1 h 63"/>
                  <a:gd name="T14" fmla="*/ 0 w 39"/>
                  <a:gd name="T15" fmla="*/ 1 h 63"/>
                  <a:gd name="T16" fmla="*/ 0 w 39"/>
                  <a:gd name="T17" fmla="*/ 1 h 63"/>
                  <a:gd name="T18" fmla="*/ 0 w 39"/>
                  <a:gd name="T19" fmla="*/ 1 h 63"/>
                  <a:gd name="T20" fmla="*/ 0 w 39"/>
                  <a:gd name="T21" fmla="*/ 1 h 63"/>
                  <a:gd name="T22" fmla="*/ 0 w 39"/>
                  <a:gd name="T23" fmla="*/ 1 h 63"/>
                  <a:gd name="T24" fmla="*/ 0 w 39"/>
                  <a:gd name="T25" fmla="*/ 1 h 63"/>
                  <a:gd name="T26" fmla="*/ 0 w 39"/>
                  <a:gd name="T27" fmla="*/ 1 h 63"/>
                  <a:gd name="T28" fmla="*/ 0 w 39"/>
                  <a:gd name="T29" fmla="*/ 1 h 63"/>
                  <a:gd name="T30" fmla="*/ 0 w 39"/>
                  <a:gd name="T31" fmla="*/ 1 h 63"/>
                  <a:gd name="T32" fmla="*/ 0 w 39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63"/>
                  <a:gd name="T53" fmla="*/ 39 w 39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63">
                    <a:moveTo>
                      <a:pt x="4" y="0"/>
                    </a:moveTo>
                    <a:lnTo>
                      <a:pt x="1" y="3"/>
                    </a:lnTo>
                    <a:lnTo>
                      <a:pt x="0" y="10"/>
                    </a:lnTo>
                    <a:lnTo>
                      <a:pt x="1" y="19"/>
                    </a:lnTo>
                    <a:lnTo>
                      <a:pt x="5" y="30"/>
                    </a:lnTo>
                    <a:lnTo>
                      <a:pt x="11" y="41"/>
                    </a:lnTo>
                    <a:lnTo>
                      <a:pt x="17" y="50"/>
                    </a:lnTo>
                    <a:lnTo>
                      <a:pt x="28" y="58"/>
                    </a:lnTo>
                    <a:lnTo>
                      <a:pt x="39" y="63"/>
                    </a:lnTo>
                    <a:lnTo>
                      <a:pt x="36" y="56"/>
                    </a:lnTo>
                    <a:lnTo>
                      <a:pt x="31" y="47"/>
                    </a:lnTo>
                    <a:lnTo>
                      <a:pt x="27" y="37"/>
                    </a:lnTo>
                    <a:lnTo>
                      <a:pt x="22" y="25"/>
                    </a:lnTo>
                    <a:lnTo>
                      <a:pt x="17" y="15"/>
                    </a:lnTo>
                    <a:lnTo>
                      <a:pt x="13" y="5"/>
                    </a:lnTo>
                    <a:lnTo>
                      <a:pt x="8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80"/>
              <p:cNvSpPr>
                <a:spLocks/>
              </p:cNvSpPr>
              <p:nvPr/>
            </p:nvSpPr>
            <p:spPr bwMode="auto">
              <a:xfrm>
                <a:off x="354" y="4155"/>
                <a:ext cx="15" cy="24"/>
              </a:xfrm>
              <a:custGeom>
                <a:avLst/>
                <a:gdLst>
                  <a:gd name="T0" fmla="*/ 1 w 30"/>
                  <a:gd name="T1" fmla="*/ 0 h 49"/>
                  <a:gd name="T2" fmla="*/ 0 w 30"/>
                  <a:gd name="T3" fmla="*/ 0 h 49"/>
                  <a:gd name="T4" fmla="*/ 0 w 30"/>
                  <a:gd name="T5" fmla="*/ 0 h 49"/>
                  <a:gd name="T6" fmla="*/ 1 w 30"/>
                  <a:gd name="T7" fmla="*/ 0 h 49"/>
                  <a:gd name="T8" fmla="*/ 1 w 30"/>
                  <a:gd name="T9" fmla="*/ 0 h 49"/>
                  <a:gd name="T10" fmla="*/ 1 w 30"/>
                  <a:gd name="T11" fmla="*/ 0 h 49"/>
                  <a:gd name="T12" fmla="*/ 1 w 30"/>
                  <a:gd name="T13" fmla="*/ 0 h 49"/>
                  <a:gd name="T14" fmla="*/ 1 w 30"/>
                  <a:gd name="T15" fmla="*/ 0 h 49"/>
                  <a:gd name="T16" fmla="*/ 1 w 30"/>
                  <a:gd name="T17" fmla="*/ 0 h 49"/>
                  <a:gd name="T18" fmla="*/ 1 w 30"/>
                  <a:gd name="T19" fmla="*/ 0 h 49"/>
                  <a:gd name="T20" fmla="*/ 1 w 30"/>
                  <a:gd name="T21" fmla="*/ 0 h 49"/>
                  <a:gd name="T22" fmla="*/ 1 w 30"/>
                  <a:gd name="T23" fmla="*/ 0 h 49"/>
                  <a:gd name="T24" fmla="*/ 1 w 30"/>
                  <a:gd name="T25" fmla="*/ 0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0"/>
                  <a:gd name="T40" fmla="*/ 0 h 49"/>
                  <a:gd name="T41" fmla="*/ 30 w 30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0" h="49">
                    <a:moveTo>
                      <a:pt x="3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6" y="26"/>
                    </a:lnTo>
                    <a:lnTo>
                      <a:pt x="12" y="35"/>
                    </a:lnTo>
                    <a:lnTo>
                      <a:pt x="18" y="42"/>
                    </a:lnTo>
                    <a:lnTo>
                      <a:pt x="25" y="47"/>
                    </a:lnTo>
                    <a:lnTo>
                      <a:pt x="30" y="49"/>
                    </a:lnTo>
                    <a:lnTo>
                      <a:pt x="25" y="37"/>
                    </a:lnTo>
                    <a:lnTo>
                      <a:pt x="18" y="21"/>
                    </a:lnTo>
                    <a:lnTo>
                      <a:pt x="11" y="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81"/>
              <p:cNvSpPr>
                <a:spLocks/>
              </p:cNvSpPr>
              <p:nvPr/>
            </p:nvSpPr>
            <p:spPr bwMode="auto">
              <a:xfrm>
                <a:off x="371" y="4158"/>
                <a:ext cx="11" cy="15"/>
              </a:xfrm>
              <a:custGeom>
                <a:avLst/>
                <a:gdLst>
                  <a:gd name="T0" fmla="*/ 1 w 22"/>
                  <a:gd name="T1" fmla="*/ 0 h 31"/>
                  <a:gd name="T2" fmla="*/ 0 w 22"/>
                  <a:gd name="T3" fmla="*/ 0 h 31"/>
                  <a:gd name="T4" fmla="*/ 1 w 22"/>
                  <a:gd name="T5" fmla="*/ 0 h 31"/>
                  <a:gd name="T6" fmla="*/ 1 w 22"/>
                  <a:gd name="T7" fmla="*/ 0 h 31"/>
                  <a:gd name="T8" fmla="*/ 1 w 22"/>
                  <a:gd name="T9" fmla="*/ 0 h 31"/>
                  <a:gd name="T10" fmla="*/ 1 w 22"/>
                  <a:gd name="T11" fmla="*/ 0 h 31"/>
                  <a:gd name="T12" fmla="*/ 1 w 22"/>
                  <a:gd name="T13" fmla="*/ 0 h 31"/>
                  <a:gd name="T14" fmla="*/ 1 w 22"/>
                  <a:gd name="T15" fmla="*/ 0 h 31"/>
                  <a:gd name="T16" fmla="*/ 1 w 22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31"/>
                  <a:gd name="T29" fmla="*/ 22 w 22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31">
                    <a:moveTo>
                      <a:pt x="1" y="1"/>
                    </a:moveTo>
                    <a:lnTo>
                      <a:pt x="0" y="10"/>
                    </a:lnTo>
                    <a:lnTo>
                      <a:pt x="4" y="22"/>
                    </a:lnTo>
                    <a:lnTo>
                      <a:pt x="12" y="31"/>
                    </a:lnTo>
                    <a:lnTo>
                      <a:pt x="22" y="30"/>
                    </a:lnTo>
                    <a:lnTo>
                      <a:pt x="13" y="24"/>
                    </a:lnTo>
                    <a:lnTo>
                      <a:pt x="9" y="10"/>
                    </a:lnTo>
                    <a:lnTo>
                      <a:pt x="7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82"/>
              <p:cNvSpPr>
                <a:spLocks/>
              </p:cNvSpPr>
              <p:nvPr/>
            </p:nvSpPr>
            <p:spPr bwMode="auto">
              <a:xfrm>
                <a:off x="224" y="4171"/>
                <a:ext cx="32" cy="32"/>
              </a:xfrm>
              <a:custGeom>
                <a:avLst/>
                <a:gdLst>
                  <a:gd name="T0" fmla="*/ 0 w 65"/>
                  <a:gd name="T1" fmla="*/ 0 h 64"/>
                  <a:gd name="T2" fmla="*/ 0 w 65"/>
                  <a:gd name="T3" fmla="*/ 1 h 64"/>
                  <a:gd name="T4" fmla="*/ 0 w 65"/>
                  <a:gd name="T5" fmla="*/ 1 h 64"/>
                  <a:gd name="T6" fmla="*/ 0 w 65"/>
                  <a:gd name="T7" fmla="*/ 1 h 64"/>
                  <a:gd name="T8" fmla="*/ 0 w 65"/>
                  <a:gd name="T9" fmla="*/ 1 h 64"/>
                  <a:gd name="T10" fmla="*/ 0 w 65"/>
                  <a:gd name="T11" fmla="*/ 1 h 64"/>
                  <a:gd name="T12" fmla="*/ 0 w 65"/>
                  <a:gd name="T13" fmla="*/ 1 h 64"/>
                  <a:gd name="T14" fmla="*/ 0 w 65"/>
                  <a:gd name="T15" fmla="*/ 1 h 64"/>
                  <a:gd name="T16" fmla="*/ 0 w 65"/>
                  <a:gd name="T17" fmla="*/ 1 h 64"/>
                  <a:gd name="T18" fmla="*/ 0 w 65"/>
                  <a:gd name="T19" fmla="*/ 1 h 64"/>
                  <a:gd name="T20" fmla="*/ 0 w 65"/>
                  <a:gd name="T21" fmla="*/ 1 h 64"/>
                  <a:gd name="T22" fmla="*/ 0 w 65"/>
                  <a:gd name="T23" fmla="*/ 1 h 64"/>
                  <a:gd name="T24" fmla="*/ 0 w 65"/>
                  <a:gd name="T25" fmla="*/ 1 h 64"/>
                  <a:gd name="T26" fmla="*/ 0 w 65"/>
                  <a:gd name="T27" fmla="*/ 1 h 64"/>
                  <a:gd name="T28" fmla="*/ 0 w 65"/>
                  <a:gd name="T29" fmla="*/ 1 h 64"/>
                  <a:gd name="T30" fmla="*/ 0 w 65"/>
                  <a:gd name="T31" fmla="*/ 1 h 64"/>
                  <a:gd name="T32" fmla="*/ 0 w 65"/>
                  <a:gd name="T33" fmla="*/ 0 h 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64"/>
                  <a:gd name="T53" fmla="*/ 65 w 65"/>
                  <a:gd name="T54" fmla="*/ 64 h 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64">
                    <a:moveTo>
                      <a:pt x="3" y="0"/>
                    </a:moveTo>
                    <a:lnTo>
                      <a:pt x="0" y="4"/>
                    </a:lnTo>
                    <a:lnTo>
                      <a:pt x="1" y="11"/>
                    </a:lnTo>
                    <a:lnTo>
                      <a:pt x="7" y="20"/>
                    </a:lnTo>
                    <a:lnTo>
                      <a:pt x="15" y="31"/>
                    </a:lnTo>
                    <a:lnTo>
                      <a:pt x="26" y="42"/>
                    </a:lnTo>
                    <a:lnTo>
                      <a:pt x="38" y="51"/>
                    </a:lnTo>
                    <a:lnTo>
                      <a:pt x="51" y="59"/>
                    </a:lnTo>
                    <a:lnTo>
                      <a:pt x="65" y="64"/>
                    </a:lnTo>
                    <a:lnTo>
                      <a:pt x="60" y="58"/>
                    </a:lnTo>
                    <a:lnTo>
                      <a:pt x="52" y="50"/>
                    </a:lnTo>
                    <a:lnTo>
                      <a:pt x="44" y="39"/>
                    </a:lnTo>
                    <a:lnTo>
                      <a:pt x="35" y="27"/>
                    </a:lnTo>
                    <a:lnTo>
                      <a:pt x="26" y="16"/>
                    </a:lnTo>
                    <a:lnTo>
                      <a:pt x="16" y="6"/>
                    </a:lnTo>
                    <a:lnTo>
                      <a:pt x="8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83"/>
              <p:cNvSpPr>
                <a:spLocks/>
              </p:cNvSpPr>
              <p:nvPr/>
            </p:nvSpPr>
            <p:spPr bwMode="auto">
              <a:xfrm>
                <a:off x="195" y="4177"/>
                <a:ext cx="26" cy="25"/>
              </a:xfrm>
              <a:custGeom>
                <a:avLst/>
                <a:gdLst>
                  <a:gd name="T0" fmla="*/ 1 w 51"/>
                  <a:gd name="T1" fmla="*/ 0 h 51"/>
                  <a:gd name="T2" fmla="*/ 0 w 51"/>
                  <a:gd name="T3" fmla="*/ 0 h 51"/>
                  <a:gd name="T4" fmla="*/ 1 w 51"/>
                  <a:gd name="T5" fmla="*/ 0 h 51"/>
                  <a:gd name="T6" fmla="*/ 1 w 51"/>
                  <a:gd name="T7" fmla="*/ 0 h 51"/>
                  <a:gd name="T8" fmla="*/ 1 w 51"/>
                  <a:gd name="T9" fmla="*/ 0 h 51"/>
                  <a:gd name="T10" fmla="*/ 1 w 51"/>
                  <a:gd name="T11" fmla="*/ 0 h 51"/>
                  <a:gd name="T12" fmla="*/ 1 w 51"/>
                  <a:gd name="T13" fmla="*/ 0 h 51"/>
                  <a:gd name="T14" fmla="*/ 1 w 51"/>
                  <a:gd name="T15" fmla="*/ 0 h 51"/>
                  <a:gd name="T16" fmla="*/ 1 w 51"/>
                  <a:gd name="T17" fmla="*/ 0 h 51"/>
                  <a:gd name="T18" fmla="*/ 1 w 51"/>
                  <a:gd name="T19" fmla="*/ 0 h 51"/>
                  <a:gd name="T20" fmla="*/ 1 w 51"/>
                  <a:gd name="T21" fmla="*/ 0 h 51"/>
                  <a:gd name="T22" fmla="*/ 1 w 51"/>
                  <a:gd name="T23" fmla="*/ 0 h 51"/>
                  <a:gd name="T24" fmla="*/ 1 w 51"/>
                  <a:gd name="T25" fmla="*/ 0 h 51"/>
                  <a:gd name="T26" fmla="*/ 1 w 51"/>
                  <a:gd name="T27" fmla="*/ 0 h 51"/>
                  <a:gd name="T28" fmla="*/ 1 w 51"/>
                  <a:gd name="T29" fmla="*/ 0 h 51"/>
                  <a:gd name="T30" fmla="*/ 1 w 51"/>
                  <a:gd name="T31" fmla="*/ 0 h 51"/>
                  <a:gd name="T32" fmla="*/ 1 w 51"/>
                  <a:gd name="T33" fmla="*/ 0 h 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51"/>
                  <a:gd name="T53" fmla="*/ 51 w 51"/>
                  <a:gd name="T54" fmla="*/ 51 h 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51">
                    <a:moveTo>
                      <a:pt x="2" y="0"/>
                    </a:moveTo>
                    <a:lnTo>
                      <a:pt x="0" y="4"/>
                    </a:lnTo>
                    <a:lnTo>
                      <a:pt x="1" y="8"/>
                    </a:lnTo>
                    <a:lnTo>
                      <a:pt x="4" y="16"/>
                    </a:lnTo>
                    <a:lnTo>
                      <a:pt x="10" y="24"/>
                    </a:lnTo>
                    <a:lnTo>
                      <a:pt x="17" y="32"/>
                    </a:lnTo>
                    <a:lnTo>
                      <a:pt x="26" y="40"/>
                    </a:lnTo>
                    <a:lnTo>
                      <a:pt x="38" y="47"/>
                    </a:lnTo>
                    <a:lnTo>
                      <a:pt x="51" y="51"/>
                    </a:lnTo>
                    <a:lnTo>
                      <a:pt x="45" y="45"/>
                    </a:lnTo>
                    <a:lnTo>
                      <a:pt x="38" y="37"/>
                    </a:lnTo>
                    <a:lnTo>
                      <a:pt x="31" y="28"/>
                    </a:lnTo>
                    <a:lnTo>
                      <a:pt x="24" y="20"/>
                    </a:lnTo>
                    <a:lnTo>
                      <a:pt x="17" y="12"/>
                    </a:lnTo>
                    <a:lnTo>
                      <a:pt x="11" y="5"/>
                    </a:lnTo>
                    <a:lnTo>
                      <a:pt x="5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84"/>
              <p:cNvSpPr>
                <a:spLocks/>
              </p:cNvSpPr>
              <p:nvPr/>
            </p:nvSpPr>
            <p:spPr bwMode="auto">
              <a:xfrm>
                <a:off x="283" y="4165"/>
                <a:ext cx="28" cy="35"/>
              </a:xfrm>
              <a:custGeom>
                <a:avLst/>
                <a:gdLst>
                  <a:gd name="T0" fmla="*/ 1 w 55"/>
                  <a:gd name="T1" fmla="*/ 0 h 69"/>
                  <a:gd name="T2" fmla="*/ 0 w 55"/>
                  <a:gd name="T3" fmla="*/ 1 h 69"/>
                  <a:gd name="T4" fmla="*/ 1 w 55"/>
                  <a:gd name="T5" fmla="*/ 1 h 69"/>
                  <a:gd name="T6" fmla="*/ 1 w 55"/>
                  <a:gd name="T7" fmla="*/ 1 h 69"/>
                  <a:gd name="T8" fmla="*/ 1 w 55"/>
                  <a:gd name="T9" fmla="*/ 1 h 69"/>
                  <a:gd name="T10" fmla="*/ 1 w 55"/>
                  <a:gd name="T11" fmla="*/ 1 h 69"/>
                  <a:gd name="T12" fmla="*/ 1 w 55"/>
                  <a:gd name="T13" fmla="*/ 1 h 69"/>
                  <a:gd name="T14" fmla="*/ 1 w 55"/>
                  <a:gd name="T15" fmla="*/ 1 h 69"/>
                  <a:gd name="T16" fmla="*/ 1 w 55"/>
                  <a:gd name="T17" fmla="*/ 1 h 69"/>
                  <a:gd name="T18" fmla="*/ 1 w 55"/>
                  <a:gd name="T19" fmla="*/ 1 h 69"/>
                  <a:gd name="T20" fmla="*/ 1 w 55"/>
                  <a:gd name="T21" fmla="*/ 1 h 69"/>
                  <a:gd name="T22" fmla="*/ 1 w 55"/>
                  <a:gd name="T23" fmla="*/ 1 h 69"/>
                  <a:gd name="T24" fmla="*/ 1 w 55"/>
                  <a:gd name="T25" fmla="*/ 1 h 69"/>
                  <a:gd name="T26" fmla="*/ 1 w 55"/>
                  <a:gd name="T27" fmla="*/ 1 h 69"/>
                  <a:gd name="T28" fmla="*/ 1 w 55"/>
                  <a:gd name="T29" fmla="*/ 1 h 69"/>
                  <a:gd name="T30" fmla="*/ 1 w 55"/>
                  <a:gd name="T31" fmla="*/ 0 h 69"/>
                  <a:gd name="T32" fmla="*/ 1 w 55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69"/>
                  <a:gd name="T53" fmla="*/ 55 w 55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69">
                    <a:moveTo>
                      <a:pt x="1" y="0"/>
                    </a:moveTo>
                    <a:lnTo>
                      <a:pt x="0" y="3"/>
                    </a:lnTo>
                    <a:lnTo>
                      <a:pt x="1" y="12"/>
                    </a:lnTo>
                    <a:lnTo>
                      <a:pt x="7" y="23"/>
                    </a:lnTo>
                    <a:lnTo>
                      <a:pt x="15" y="36"/>
                    </a:lnTo>
                    <a:lnTo>
                      <a:pt x="24" y="47"/>
                    </a:lnTo>
                    <a:lnTo>
                      <a:pt x="34" y="59"/>
                    </a:lnTo>
                    <a:lnTo>
                      <a:pt x="45" y="66"/>
                    </a:lnTo>
                    <a:lnTo>
                      <a:pt x="55" y="69"/>
                    </a:lnTo>
                    <a:lnTo>
                      <a:pt x="50" y="62"/>
                    </a:lnTo>
                    <a:lnTo>
                      <a:pt x="45" y="53"/>
                    </a:lnTo>
                    <a:lnTo>
                      <a:pt x="38" y="40"/>
                    </a:lnTo>
                    <a:lnTo>
                      <a:pt x="31" y="28"/>
                    </a:lnTo>
                    <a:lnTo>
                      <a:pt x="23" y="16"/>
                    </a:lnTo>
                    <a:lnTo>
                      <a:pt x="15" y="6"/>
                    </a:lnTo>
                    <a:lnTo>
                      <a:pt x="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85"/>
              <p:cNvSpPr>
                <a:spLocks/>
              </p:cNvSpPr>
              <p:nvPr/>
            </p:nvSpPr>
            <p:spPr bwMode="auto">
              <a:xfrm>
                <a:off x="334" y="4158"/>
                <a:ext cx="20" cy="29"/>
              </a:xfrm>
              <a:custGeom>
                <a:avLst/>
                <a:gdLst>
                  <a:gd name="T0" fmla="*/ 1 w 40"/>
                  <a:gd name="T1" fmla="*/ 0 h 59"/>
                  <a:gd name="T2" fmla="*/ 0 w 40"/>
                  <a:gd name="T3" fmla="*/ 0 h 59"/>
                  <a:gd name="T4" fmla="*/ 1 w 40"/>
                  <a:gd name="T5" fmla="*/ 0 h 59"/>
                  <a:gd name="T6" fmla="*/ 1 w 40"/>
                  <a:gd name="T7" fmla="*/ 0 h 59"/>
                  <a:gd name="T8" fmla="*/ 1 w 40"/>
                  <a:gd name="T9" fmla="*/ 0 h 59"/>
                  <a:gd name="T10" fmla="*/ 1 w 40"/>
                  <a:gd name="T11" fmla="*/ 0 h 59"/>
                  <a:gd name="T12" fmla="*/ 1 w 40"/>
                  <a:gd name="T13" fmla="*/ 0 h 59"/>
                  <a:gd name="T14" fmla="*/ 1 w 40"/>
                  <a:gd name="T15" fmla="*/ 0 h 59"/>
                  <a:gd name="T16" fmla="*/ 1 w 40"/>
                  <a:gd name="T17" fmla="*/ 0 h 59"/>
                  <a:gd name="T18" fmla="*/ 1 w 40"/>
                  <a:gd name="T19" fmla="*/ 0 h 59"/>
                  <a:gd name="T20" fmla="*/ 1 w 40"/>
                  <a:gd name="T21" fmla="*/ 0 h 59"/>
                  <a:gd name="T22" fmla="*/ 1 w 40"/>
                  <a:gd name="T23" fmla="*/ 0 h 59"/>
                  <a:gd name="T24" fmla="*/ 1 w 40"/>
                  <a:gd name="T25" fmla="*/ 0 h 59"/>
                  <a:gd name="T26" fmla="*/ 1 w 40"/>
                  <a:gd name="T27" fmla="*/ 0 h 59"/>
                  <a:gd name="T28" fmla="*/ 1 w 40"/>
                  <a:gd name="T29" fmla="*/ 0 h 59"/>
                  <a:gd name="T30" fmla="*/ 1 w 40"/>
                  <a:gd name="T31" fmla="*/ 0 h 59"/>
                  <a:gd name="T32" fmla="*/ 1 w 40"/>
                  <a:gd name="T33" fmla="*/ 0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59"/>
                  <a:gd name="T53" fmla="*/ 40 w 40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59">
                    <a:moveTo>
                      <a:pt x="2" y="0"/>
                    </a:moveTo>
                    <a:lnTo>
                      <a:pt x="0" y="4"/>
                    </a:lnTo>
                    <a:lnTo>
                      <a:pt x="1" y="10"/>
                    </a:lnTo>
                    <a:lnTo>
                      <a:pt x="6" y="20"/>
                    </a:lnTo>
                    <a:lnTo>
                      <a:pt x="12" y="31"/>
                    </a:lnTo>
                    <a:lnTo>
                      <a:pt x="19" y="42"/>
                    </a:lnTo>
                    <a:lnTo>
                      <a:pt x="27" y="50"/>
                    </a:lnTo>
                    <a:lnTo>
                      <a:pt x="34" y="57"/>
                    </a:lnTo>
                    <a:lnTo>
                      <a:pt x="40" y="59"/>
                    </a:lnTo>
                    <a:lnTo>
                      <a:pt x="38" y="53"/>
                    </a:lnTo>
                    <a:lnTo>
                      <a:pt x="34" y="45"/>
                    </a:lnTo>
                    <a:lnTo>
                      <a:pt x="29" y="36"/>
                    </a:lnTo>
                    <a:lnTo>
                      <a:pt x="23" y="25"/>
                    </a:lnTo>
                    <a:lnTo>
                      <a:pt x="17" y="16"/>
                    </a:lnTo>
                    <a:lnTo>
                      <a:pt x="12" y="8"/>
                    </a:lnTo>
                    <a:lnTo>
                      <a:pt x="7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86"/>
              <p:cNvSpPr>
                <a:spLocks/>
              </p:cNvSpPr>
              <p:nvPr/>
            </p:nvSpPr>
            <p:spPr bwMode="auto">
              <a:xfrm>
                <a:off x="178" y="4197"/>
                <a:ext cx="31" cy="5"/>
              </a:xfrm>
              <a:custGeom>
                <a:avLst/>
                <a:gdLst>
                  <a:gd name="T0" fmla="*/ 1 w 61"/>
                  <a:gd name="T1" fmla="*/ 1 h 9"/>
                  <a:gd name="T2" fmla="*/ 1 w 61"/>
                  <a:gd name="T3" fmla="*/ 1 h 9"/>
                  <a:gd name="T4" fmla="*/ 1 w 61"/>
                  <a:gd name="T5" fmla="*/ 1 h 9"/>
                  <a:gd name="T6" fmla="*/ 1 w 61"/>
                  <a:gd name="T7" fmla="*/ 1 h 9"/>
                  <a:gd name="T8" fmla="*/ 1 w 61"/>
                  <a:gd name="T9" fmla="*/ 1 h 9"/>
                  <a:gd name="T10" fmla="*/ 1 w 61"/>
                  <a:gd name="T11" fmla="*/ 1 h 9"/>
                  <a:gd name="T12" fmla="*/ 1 w 61"/>
                  <a:gd name="T13" fmla="*/ 1 h 9"/>
                  <a:gd name="T14" fmla="*/ 1 w 61"/>
                  <a:gd name="T15" fmla="*/ 1 h 9"/>
                  <a:gd name="T16" fmla="*/ 0 w 61"/>
                  <a:gd name="T17" fmla="*/ 1 h 9"/>
                  <a:gd name="T18" fmla="*/ 1 w 61"/>
                  <a:gd name="T19" fmla="*/ 1 h 9"/>
                  <a:gd name="T20" fmla="*/ 1 w 61"/>
                  <a:gd name="T21" fmla="*/ 1 h 9"/>
                  <a:gd name="T22" fmla="*/ 1 w 61"/>
                  <a:gd name="T23" fmla="*/ 0 h 9"/>
                  <a:gd name="T24" fmla="*/ 1 w 61"/>
                  <a:gd name="T25" fmla="*/ 0 h 9"/>
                  <a:gd name="T26" fmla="*/ 1 w 61"/>
                  <a:gd name="T27" fmla="*/ 1 h 9"/>
                  <a:gd name="T28" fmla="*/ 1 w 61"/>
                  <a:gd name="T29" fmla="*/ 1 h 9"/>
                  <a:gd name="T30" fmla="*/ 1 w 61"/>
                  <a:gd name="T31" fmla="*/ 1 h 9"/>
                  <a:gd name="T32" fmla="*/ 1 w 61"/>
                  <a:gd name="T33" fmla="*/ 1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9"/>
                  <a:gd name="T53" fmla="*/ 61 w 61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9">
                    <a:moveTo>
                      <a:pt x="61" y="4"/>
                    </a:moveTo>
                    <a:lnTo>
                      <a:pt x="57" y="4"/>
                    </a:lnTo>
                    <a:lnTo>
                      <a:pt x="48" y="5"/>
                    </a:lnTo>
                    <a:lnTo>
                      <a:pt x="38" y="6"/>
                    </a:lnTo>
                    <a:lnTo>
                      <a:pt x="28" y="8"/>
                    </a:lnTo>
                    <a:lnTo>
                      <a:pt x="17" y="9"/>
                    </a:lnTo>
                    <a:lnTo>
                      <a:pt x="8" y="9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9" y="1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7" y="1"/>
                    </a:lnTo>
                    <a:lnTo>
                      <a:pt x="46" y="2"/>
                    </a:lnTo>
                    <a:lnTo>
                      <a:pt x="55" y="3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87"/>
              <p:cNvSpPr>
                <a:spLocks/>
              </p:cNvSpPr>
              <p:nvPr/>
            </p:nvSpPr>
            <p:spPr bwMode="auto">
              <a:xfrm>
                <a:off x="200" y="4203"/>
                <a:ext cx="43" cy="33"/>
              </a:xfrm>
              <a:custGeom>
                <a:avLst/>
                <a:gdLst>
                  <a:gd name="T0" fmla="*/ 1 w 84"/>
                  <a:gd name="T1" fmla="*/ 0 h 66"/>
                  <a:gd name="T2" fmla="*/ 1 w 84"/>
                  <a:gd name="T3" fmla="*/ 1 h 66"/>
                  <a:gd name="T4" fmla="*/ 1 w 84"/>
                  <a:gd name="T5" fmla="*/ 1 h 66"/>
                  <a:gd name="T6" fmla="*/ 1 w 84"/>
                  <a:gd name="T7" fmla="*/ 1 h 66"/>
                  <a:gd name="T8" fmla="*/ 1 w 84"/>
                  <a:gd name="T9" fmla="*/ 1 h 66"/>
                  <a:gd name="T10" fmla="*/ 1 w 84"/>
                  <a:gd name="T11" fmla="*/ 1 h 66"/>
                  <a:gd name="T12" fmla="*/ 1 w 84"/>
                  <a:gd name="T13" fmla="*/ 1 h 66"/>
                  <a:gd name="T14" fmla="*/ 0 w 84"/>
                  <a:gd name="T15" fmla="*/ 1 h 66"/>
                  <a:gd name="T16" fmla="*/ 1 w 84"/>
                  <a:gd name="T17" fmla="*/ 1 h 66"/>
                  <a:gd name="T18" fmla="*/ 1 w 84"/>
                  <a:gd name="T19" fmla="*/ 1 h 66"/>
                  <a:gd name="T20" fmla="*/ 1 w 84"/>
                  <a:gd name="T21" fmla="*/ 1 h 66"/>
                  <a:gd name="T22" fmla="*/ 1 w 84"/>
                  <a:gd name="T23" fmla="*/ 1 h 66"/>
                  <a:gd name="T24" fmla="*/ 1 w 84"/>
                  <a:gd name="T25" fmla="*/ 1 h 66"/>
                  <a:gd name="T26" fmla="*/ 1 w 84"/>
                  <a:gd name="T27" fmla="*/ 1 h 66"/>
                  <a:gd name="T28" fmla="*/ 1 w 84"/>
                  <a:gd name="T29" fmla="*/ 1 h 66"/>
                  <a:gd name="T30" fmla="*/ 1 w 84"/>
                  <a:gd name="T31" fmla="*/ 1 h 66"/>
                  <a:gd name="T32" fmla="*/ 1 w 84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4"/>
                  <a:gd name="T52" fmla="*/ 0 h 66"/>
                  <a:gd name="T53" fmla="*/ 84 w 84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4" h="66">
                    <a:moveTo>
                      <a:pt x="84" y="0"/>
                    </a:moveTo>
                    <a:lnTo>
                      <a:pt x="75" y="5"/>
                    </a:lnTo>
                    <a:lnTo>
                      <a:pt x="61" y="12"/>
                    </a:lnTo>
                    <a:lnTo>
                      <a:pt x="46" y="21"/>
                    </a:lnTo>
                    <a:lnTo>
                      <a:pt x="30" y="31"/>
                    </a:lnTo>
                    <a:lnTo>
                      <a:pt x="16" y="43"/>
                    </a:lnTo>
                    <a:lnTo>
                      <a:pt x="6" y="52"/>
                    </a:lnTo>
                    <a:lnTo>
                      <a:pt x="0" y="60"/>
                    </a:lnTo>
                    <a:lnTo>
                      <a:pt x="1" y="66"/>
                    </a:lnTo>
                    <a:lnTo>
                      <a:pt x="8" y="66"/>
                    </a:lnTo>
                    <a:lnTo>
                      <a:pt x="17" y="60"/>
                    </a:lnTo>
                    <a:lnTo>
                      <a:pt x="29" y="51"/>
                    </a:lnTo>
                    <a:lnTo>
                      <a:pt x="41" y="39"/>
                    </a:lnTo>
                    <a:lnTo>
                      <a:pt x="53" y="27"/>
                    </a:lnTo>
                    <a:lnTo>
                      <a:pt x="66" y="15"/>
                    </a:lnTo>
                    <a:lnTo>
                      <a:pt x="76" y="6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88"/>
              <p:cNvSpPr>
                <a:spLocks/>
              </p:cNvSpPr>
              <p:nvPr/>
            </p:nvSpPr>
            <p:spPr bwMode="auto">
              <a:xfrm>
                <a:off x="219" y="4202"/>
                <a:ext cx="38" cy="35"/>
              </a:xfrm>
              <a:custGeom>
                <a:avLst/>
                <a:gdLst>
                  <a:gd name="T0" fmla="*/ 1 w 76"/>
                  <a:gd name="T1" fmla="*/ 0 h 70"/>
                  <a:gd name="T2" fmla="*/ 1 w 76"/>
                  <a:gd name="T3" fmla="*/ 1 h 70"/>
                  <a:gd name="T4" fmla="*/ 1 w 76"/>
                  <a:gd name="T5" fmla="*/ 1 h 70"/>
                  <a:gd name="T6" fmla="*/ 1 w 76"/>
                  <a:gd name="T7" fmla="*/ 1 h 70"/>
                  <a:gd name="T8" fmla="*/ 1 w 76"/>
                  <a:gd name="T9" fmla="*/ 1 h 70"/>
                  <a:gd name="T10" fmla="*/ 1 w 76"/>
                  <a:gd name="T11" fmla="*/ 1 h 70"/>
                  <a:gd name="T12" fmla="*/ 1 w 76"/>
                  <a:gd name="T13" fmla="*/ 1 h 70"/>
                  <a:gd name="T14" fmla="*/ 0 w 76"/>
                  <a:gd name="T15" fmla="*/ 1 h 70"/>
                  <a:gd name="T16" fmla="*/ 1 w 76"/>
                  <a:gd name="T17" fmla="*/ 1 h 70"/>
                  <a:gd name="T18" fmla="*/ 1 w 76"/>
                  <a:gd name="T19" fmla="*/ 1 h 70"/>
                  <a:gd name="T20" fmla="*/ 1 w 76"/>
                  <a:gd name="T21" fmla="*/ 1 h 70"/>
                  <a:gd name="T22" fmla="*/ 1 w 76"/>
                  <a:gd name="T23" fmla="*/ 1 h 70"/>
                  <a:gd name="T24" fmla="*/ 1 w 76"/>
                  <a:gd name="T25" fmla="*/ 1 h 70"/>
                  <a:gd name="T26" fmla="*/ 1 w 76"/>
                  <a:gd name="T27" fmla="*/ 1 h 70"/>
                  <a:gd name="T28" fmla="*/ 1 w 76"/>
                  <a:gd name="T29" fmla="*/ 1 h 70"/>
                  <a:gd name="T30" fmla="*/ 1 w 76"/>
                  <a:gd name="T31" fmla="*/ 1 h 70"/>
                  <a:gd name="T32" fmla="*/ 1 w 76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6"/>
                  <a:gd name="T52" fmla="*/ 0 h 70"/>
                  <a:gd name="T53" fmla="*/ 76 w 76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6" h="70">
                    <a:moveTo>
                      <a:pt x="76" y="0"/>
                    </a:moveTo>
                    <a:lnTo>
                      <a:pt x="67" y="6"/>
                    </a:lnTo>
                    <a:lnTo>
                      <a:pt x="54" y="15"/>
                    </a:lnTo>
                    <a:lnTo>
                      <a:pt x="40" y="25"/>
                    </a:lnTo>
                    <a:lnTo>
                      <a:pt x="25" y="38"/>
                    </a:lnTo>
                    <a:lnTo>
                      <a:pt x="14" y="49"/>
                    </a:lnTo>
                    <a:lnTo>
                      <a:pt x="4" y="59"/>
                    </a:lnTo>
                    <a:lnTo>
                      <a:pt x="0" y="67"/>
                    </a:lnTo>
                    <a:lnTo>
                      <a:pt x="2" y="70"/>
                    </a:lnTo>
                    <a:lnTo>
                      <a:pt x="9" y="68"/>
                    </a:lnTo>
                    <a:lnTo>
                      <a:pt x="18" y="61"/>
                    </a:lnTo>
                    <a:lnTo>
                      <a:pt x="30" y="50"/>
                    </a:lnTo>
                    <a:lnTo>
                      <a:pt x="40" y="38"/>
                    </a:lnTo>
                    <a:lnTo>
                      <a:pt x="52" y="25"/>
                    </a:lnTo>
                    <a:lnTo>
                      <a:pt x="61" y="14"/>
                    </a:lnTo>
                    <a:lnTo>
                      <a:pt x="70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89"/>
              <p:cNvSpPr>
                <a:spLocks/>
              </p:cNvSpPr>
              <p:nvPr/>
            </p:nvSpPr>
            <p:spPr bwMode="auto">
              <a:xfrm>
                <a:off x="240" y="4201"/>
                <a:ext cx="34" cy="38"/>
              </a:xfrm>
              <a:custGeom>
                <a:avLst/>
                <a:gdLst>
                  <a:gd name="T0" fmla="*/ 1 w 68"/>
                  <a:gd name="T1" fmla="*/ 0 h 75"/>
                  <a:gd name="T2" fmla="*/ 1 w 68"/>
                  <a:gd name="T3" fmla="*/ 1 h 75"/>
                  <a:gd name="T4" fmla="*/ 1 w 68"/>
                  <a:gd name="T5" fmla="*/ 1 h 75"/>
                  <a:gd name="T6" fmla="*/ 1 w 68"/>
                  <a:gd name="T7" fmla="*/ 1 h 75"/>
                  <a:gd name="T8" fmla="*/ 1 w 68"/>
                  <a:gd name="T9" fmla="*/ 1 h 75"/>
                  <a:gd name="T10" fmla="*/ 1 w 68"/>
                  <a:gd name="T11" fmla="*/ 1 h 75"/>
                  <a:gd name="T12" fmla="*/ 1 w 68"/>
                  <a:gd name="T13" fmla="*/ 1 h 75"/>
                  <a:gd name="T14" fmla="*/ 0 w 68"/>
                  <a:gd name="T15" fmla="*/ 1 h 75"/>
                  <a:gd name="T16" fmla="*/ 1 w 68"/>
                  <a:gd name="T17" fmla="*/ 1 h 75"/>
                  <a:gd name="T18" fmla="*/ 1 w 68"/>
                  <a:gd name="T19" fmla="*/ 1 h 75"/>
                  <a:gd name="T20" fmla="*/ 1 w 68"/>
                  <a:gd name="T21" fmla="*/ 1 h 75"/>
                  <a:gd name="T22" fmla="*/ 1 w 68"/>
                  <a:gd name="T23" fmla="*/ 1 h 75"/>
                  <a:gd name="T24" fmla="*/ 1 w 68"/>
                  <a:gd name="T25" fmla="*/ 1 h 75"/>
                  <a:gd name="T26" fmla="*/ 1 w 68"/>
                  <a:gd name="T27" fmla="*/ 1 h 75"/>
                  <a:gd name="T28" fmla="*/ 1 w 68"/>
                  <a:gd name="T29" fmla="*/ 1 h 75"/>
                  <a:gd name="T30" fmla="*/ 1 w 68"/>
                  <a:gd name="T31" fmla="*/ 1 h 75"/>
                  <a:gd name="T32" fmla="*/ 1 w 68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8"/>
                  <a:gd name="T52" fmla="*/ 0 h 75"/>
                  <a:gd name="T53" fmla="*/ 68 w 68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8" h="75">
                    <a:moveTo>
                      <a:pt x="68" y="0"/>
                    </a:moveTo>
                    <a:lnTo>
                      <a:pt x="58" y="7"/>
                    </a:lnTo>
                    <a:lnTo>
                      <a:pt x="46" y="17"/>
                    </a:lnTo>
                    <a:lnTo>
                      <a:pt x="34" y="28"/>
                    </a:lnTo>
                    <a:lnTo>
                      <a:pt x="21" y="41"/>
                    </a:lnTo>
                    <a:lnTo>
                      <a:pt x="11" y="54"/>
                    </a:lnTo>
                    <a:lnTo>
                      <a:pt x="4" y="63"/>
                    </a:lnTo>
                    <a:lnTo>
                      <a:pt x="0" y="71"/>
                    </a:lnTo>
                    <a:lnTo>
                      <a:pt x="3" y="75"/>
                    </a:lnTo>
                    <a:lnTo>
                      <a:pt x="8" y="72"/>
                    </a:lnTo>
                    <a:lnTo>
                      <a:pt x="16" y="65"/>
                    </a:lnTo>
                    <a:lnTo>
                      <a:pt x="26" y="54"/>
                    </a:lnTo>
                    <a:lnTo>
                      <a:pt x="35" y="41"/>
                    </a:lnTo>
                    <a:lnTo>
                      <a:pt x="44" y="27"/>
                    </a:lnTo>
                    <a:lnTo>
                      <a:pt x="53" y="15"/>
                    </a:lnTo>
                    <a:lnTo>
                      <a:pt x="61" y="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90"/>
              <p:cNvSpPr>
                <a:spLocks/>
              </p:cNvSpPr>
              <p:nvPr/>
            </p:nvSpPr>
            <p:spPr bwMode="auto">
              <a:xfrm>
                <a:off x="264" y="4198"/>
                <a:ext cx="26" cy="36"/>
              </a:xfrm>
              <a:custGeom>
                <a:avLst/>
                <a:gdLst>
                  <a:gd name="T0" fmla="*/ 1 w 52"/>
                  <a:gd name="T1" fmla="*/ 0 h 70"/>
                  <a:gd name="T2" fmla="*/ 1 w 52"/>
                  <a:gd name="T3" fmla="*/ 1 h 70"/>
                  <a:gd name="T4" fmla="*/ 1 w 52"/>
                  <a:gd name="T5" fmla="*/ 1 h 70"/>
                  <a:gd name="T6" fmla="*/ 1 w 52"/>
                  <a:gd name="T7" fmla="*/ 1 h 70"/>
                  <a:gd name="T8" fmla="*/ 1 w 52"/>
                  <a:gd name="T9" fmla="*/ 1 h 70"/>
                  <a:gd name="T10" fmla="*/ 1 w 52"/>
                  <a:gd name="T11" fmla="*/ 1 h 70"/>
                  <a:gd name="T12" fmla="*/ 1 w 52"/>
                  <a:gd name="T13" fmla="*/ 1 h 70"/>
                  <a:gd name="T14" fmla="*/ 0 w 52"/>
                  <a:gd name="T15" fmla="*/ 1 h 70"/>
                  <a:gd name="T16" fmla="*/ 1 w 52"/>
                  <a:gd name="T17" fmla="*/ 1 h 70"/>
                  <a:gd name="T18" fmla="*/ 1 w 52"/>
                  <a:gd name="T19" fmla="*/ 1 h 70"/>
                  <a:gd name="T20" fmla="*/ 1 w 52"/>
                  <a:gd name="T21" fmla="*/ 1 h 70"/>
                  <a:gd name="T22" fmla="*/ 1 w 52"/>
                  <a:gd name="T23" fmla="*/ 1 h 70"/>
                  <a:gd name="T24" fmla="*/ 1 w 52"/>
                  <a:gd name="T25" fmla="*/ 1 h 70"/>
                  <a:gd name="T26" fmla="*/ 1 w 52"/>
                  <a:gd name="T27" fmla="*/ 1 h 70"/>
                  <a:gd name="T28" fmla="*/ 1 w 52"/>
                  <a:gd name="T29" fmla="*/ 1 h 70"/>
                  <a:gd name="T30" fmla="*/ 1 w 52"/>
                  <a:gd name="T31" fmla="*/ 1 h 70"/>
                  <a:gd name="T32" fmla="*/ 1 w 52"/>
                  <a:gd name="T33" fmla="*/ 0 h 7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70"/>
                  <a:gd name="T53" fmla="*/ 52 w 52"/>
                  <a:gd name="T54" fmla="*/ 70 h 7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70">
                    <a:moveTo>
                      <a:pt x="52" y="0"/>
                    </a:moveTo>
                    <a:lnTo>
                      <a:pt x="45" y="7"/>
                    </a:lnTo>
                    <a:lnTo>
                      <a:pt x="34" y="16"/>
                    </a:lnTo>
                    <a:lnTo>
                      <a:pt x="24" y="28"/>
                    </a:lnTo>
                    <a:lnTo>
                      <a:pt x="15" y="39"/>
                    </a:lnTo>
                    <a:lnTo>
                      <a:pt x="7" y="51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4" y="70"/>
                    </a:lnTo>
                    <a:lnTo>
                      <a:pt x="11" y="68"/>
                    </a:lnTo>
                    <a:lnTo>
                      <a:pt x="18" y="61"/>
                    </a:lnTo>
                    <a:lnTo>
                      <a:pt x="25" y="52"/>
                    </a:lnTo>
                    <a:lnTo>
                      <a:pt x="31" y="40"/>
                    </a:lnTo>
                    <a:lnTo>
                      <a:pt x="37" y="28"/>
                    </a:lnTo>
                    <a:lnTo>
                      <a:pt x="41" y="16"/>
                    </a:lnTo>
                    <a:lnTo>
                      <a:pt x="47" y="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91"/>
              <p:cNvSpPr>
                <a:spLocks/>
              </p:cNvSpPr>
              <p:nvPr/>
            </p:nvSpPr>
            <p:spPr bwMode="auto">
              <a:xfrm>
                <a:off x="286" y="4196"/>
                <a:ext cx="23" cy="35"/>
              </a:xfrm>
              <a:custGeom>
                <a:avLst/>
                <a:gdLst>
                  <a:gd name="T0" fmla="*/ 0 w 47"/>
                  <a:gd name="T1" fmla="*/ 0 h 69"/>
                  <a:gd name="T2" fmla="*/ 0 w 47"/>
                  <a:gd name="T3" fmla="*/ 1 h 69"/>
                  <a:gd name="T4" fmla="*/ 0 w 47"/>
                  <a:gd name="T5" fmla="*/ 1 h 69"/>
                  <a:gd name="T6" fmla="*/ 0 w 47"/>
                  <a:gd name="T7" fmla="*/ 1 h 69"/>
                  <a:gd name="T8" fmla="*/ 0 w 47"/>
                  <a:gd name="T9" fmla="*/ 1 h 69"/>
                  <a:gd name="T10" fmla="*/ 0 w 47"/>
                  <a:gd name="T11" fmla="*/ 1 h 69"/>
                  <a:gd name="T12" fmla="*/ 0 w 47"/>
                  <a:gd name="T13" fmla="*/ 1 h 69"/>
                  <a:gd name="T14" fmla="*/ 0 w 47"/>
                  <a:gd name="T15" fmla="*/ 1 h 69"/>
                  <a:gd name="T16" fmla="*/ 0 w 47"/>
                  <a:gd name="T17" fmla="*/ 1 h 69"/>
                  <a:gd name="T18" fmla="*/ 0 w 47"/>
                  <a:gd name="T19" fmla="*/ 1 h 69"/>
                  <a:gd name="T20" fmla="*/ 0 w 47"/>
                  <a:gd name="T21" fmla="*/ 1 h 69"/>
                  <a:gd name="T22" fmla="*/ 0 w 47"/>
                  <a:gd name="T23" fmla="*/ 1 h 69"/>
                  <a:gd name="T24" fmla="*/ 0 w 47"/>
                  <a:gd name="T25" fmla="*/ 1 h 69"/>
                  <a:gd name="T26" fmla="*/ 0 w 47"/>
                  <a:gd name="T27" fmla="*/ 1 h 69"/>
                  <a:gd name="T28" fmla="*/ 0 w 47"/>
                  <a:gd name="T29" fmla="*/ 1 h 69"/>
                  <a:gd name="T30" fmla="*/ 0 w 47"/>
                  <a:gd name="T31" fmla="*/ 1 h 69"/>
                  <a:gd name="T32" fmla="*/ 0 w 47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69"/>
                  <a:gd name="T53" fmla="*/ 47 w 47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69">
                    <a:moveTo>
                      <a:pt x="47" y="0"/>
                    </a:moveTo>
                    <a:lnTo>
                      <a:pt x="41" y="7"/>
                    </a:lnTo>
                    <a:lnTo>
                      <a:pt x="32" y="16"/>
                    </a:lnTo>
                    <a:lnTo>
                      <a:pt x="23" y="29"/>
                    </a:lnTo>
                    <a:lnTo>
                      <a:pt x="13" y="41"/>
                    </a:lnTo>
                    <a:lnTo>
                      <a:pt x="5" y="52"/>
                    </a:lnTo>
                    <a:lnTo>
                      <a:pt x="1" y="61"/>
                    </a:lnTo>
                    <a:lnTo>
                      <a:pt x="0" y="68"/>
                    </a:lnTo>
                    <a:lnTo>
                      <a:pt x="4" y="69"/>
                    </a:lnTo>
                    <a:lnTo>
                      <a:pt x="11" y="66"/>
                    </a:lnTo>
                    <a:lnTo>
                      <a:pt x="18" y="58"/>
                    </a:lnTo>
                    <a:lnTo>
                      <a:pt x="25" y="49"/>
                    </a:lnTo>
                    <a:lnTo>
                      <a:pt x="31" y="36"/>
                    </a:lnTo>
                    <a:lnTo>
                      <a:pt x="35" y="24"/>
                    </a:lnTo>
                    <a:lnTo>
                      <a:pt x="40" y="14"/>
                    </a:lnTo>
                    <a:lnTo>
                      <a:pt x="43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92"/>
              <p:cNvSpPr>
                <a:spLocks/>
              </p:cNvSpPr>
              <p:nvPr/>
            </p:nvSpPr>
            <p:spPr bwMode="auto">
              <a:xfrm>
                <a:off x="314" y="4193"/>
                <a:ext cx="13" cy="30"/>
              </a:xfrm>
              <a:custGeom>
                <a:avLst/>
                <a:gdLst>
                  <a:gd name="T0" fmla="*/ 1 w 25"/>
                  <a:gd name="T1" fmla="*/ 0 h 59"/>
                  <a:gd name="T2" fmla="*/ 1 w 25"/>
                  <a:gd name="T3" fmla="*/ 1 h 59"/>
                  <a:gd name="T4" fmla="*/ 1 w 25"/>
                  <a:gd name="T5" fmla="*/ 1 h 59"/>
                  <a:gd name="T6" fmla="*/ 1 w 25"/>
                  <a:gd name="T7" fmla="*/ 1 h 59"/>
                  <a:gd name="T8" fmla="*/ 1 w 25"/>
                  <a:gd name="T9" fmla="*/ 1 h 59"/>
                  <a:gd name="T10" fmla="*/ 1 w 25"/>
                  <a:gd name="T11" fmla="*/ 1 h 59"/>
                  <a:gd name="T12" fmla="*/ 0 w 25"/>
                  <a:gd name="T13" fmla="*/ 1 h 59"/>
                  <a:gd name="T14" fmla="*/ 1 w 25"/>
                  <a:gd name="T15" fmla="*/ 1 h 59"/>
                  <a:gd name="T16" fmla="*/ 1 w 25"/>
                  <a:gd name="T17" fmla="*/ 1 h 59"/>
                  <a:gd name="T18" fmla="*/ 1 w 25"/>
                  <a:gd name="T19" fmla="*/ 1 h 59"/>
                  <a:gd name="T20" fmla="*/ 1 w 25"/>
                  <a:gd name="T21" fmla="*/ 1 h 59"/>
                  <a:gd name="T22" fmla="*/ 1 w 25"/>
                  <a:gd name="T23" fmla="*/ 1 h 59"/>
                  <a:gd name="T24" fmla="*/ 1 w 25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59"/>
                  <a:gd name="T41" fmla="*/ 25 w 25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59">
                    <a:moveTo>
                      <a:pt x="25" y="0"/>
                    </a:moveTo>
                    <a:lnTo>
                      <a:pt x="20" y="6"/>
                    </a:lnTo>
                    <a:lnTo>
                      <a:pt x="14" y="16"/>
                    </a:lnTo>
                    <a:lnTo>
                      <a:pt x="8" y="26"/>
                    </a:lnTo>
                    <a:lnTo>
                      <a:pt x="5" y="36"/>
                    </a:lnTo>
                    <a:lnTo>
                      <a:pt x="1" y="46"/>
                    </a:lnTo>
                    <a:lnTo>
                      <a:pt x="0" y="53"/>
                    </a:lnTo>
                    <a:lnTo>
                      <a:pt x="2" y="58"/>
                    </a:lnTo>
                    <a:lnTo>
                      <a:pt x="8" y="59"/>
                    </a:lnTo>
                    <a:lnTo>
                      <a:pt x="18" y="51"/>
                    </a:lnTo>
                    <a:lnTo>
                      <a:pt x="21" y="33"/>
                    </a:lnTo>
                    <a:lnTo>
                      <a:pt x="22" y="1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93"/>
              <p:cNvSpPr>
                <a:spLocks/>
              </p:cNvSpPr>
              <p:nvPr/>
            </p:nvSpPr>
            <p:spPr bwMode="auto">
              <a:xfrm>
                <a:off x="335" y="4190"/>
                <a:ext cx="5" cy="26"/>
              </a:xfrm>
              <a:custGeom>
                <a:avLst/>
                <a:gdLst>
                  <a:gd name="T0" fmla="*/ 0 w 12"/>
                  <a:gd name="T1" fmla="*/ 0 h 51"/>
                  <a:gd name="T2" fmla="*/ 0 w 12"/>
                  <a:gd name="T3" fmla="*/ 1 h 51"/>
                  <a:gd name="T4" fmla="*/ 0 w 12"/>
                  <a:gd name="T5" fmla="*/ 1 h 51"/>
                  <a:gd name="T6" fmla="*/ 0 w 12"/>
                  <a:gd name="T7" fmla="*/ 1 h 51"/>
                  <a:gd name="T8" fmla="*/ 0 w 12"/>
                  <a:gd name="T9" fmla="*/ 1 h 51"/>
                  <a:gd name="T10" fmla="*/ 0 w 12"/>
                  <a:gd name="T11" fmla="*/ 1 h 51"/>
                  <a:gd name="T12" fmla="*/ 0 w 12"/>
                  <a:gd name="T13" fmla="*/ 1 h 51"/>
                  <a:gd name="T14" fmla="*/ 0 w 12"/>
                  <a:gd name="T15" fmla="*/ 1 h 51"/>
                  <a:gd name="T16" fmla="*/ 0 w 12"/>
                  <a:gd name="T17" fmla="*/ 0 h 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51"/>
                  <a:gd name="T29" fmla="*/ 12 w 12"/>
                  <a:gd name="T30" fmla="*/ 51 h 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51">
                    <a:moveTo>
                      <a:pt x="12" y="0"/>
                    </a:moveTo>
                    <a:lnTo>
                      <a:pt x="6" y="12"/>
                    </a:lnTo>
                    <a:lnTo>
                      <a:pt x="2" y="31"/>
                    </a:lnTo>
                    <a:lnTo>
                      <a:pt x="0" y="46"/>
                    </a:lnTo>
                    <a:lnTo>
                      <a:pt x="6" y="51"/>
                    </a:lnTo>
                    <a:lnTo>
                      <a:pt x="12" y="45"/>
                    </a:lnTo>
                    <a:lnTo>
                      <a:pt x="12" y="31"/>
                    </a:lnTo>
                    <a:lnTo>
                      <a:pt x="11" y="1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94"/>
              <p:cNvSpPr>
                <a:spLocks/>
              </p:cNvSpPr>
              <p:nvPr/>
            </p:nvSpPr>
            <p:spPr bwMode="auto">
              <a:xfrm>
                <a:off x="350" y="4186"/>
                <a:ext cx="7" cy="25"/>
              </a:xfrm>
              <a:custGeom>
                <a:avLst/>
                <a:gdLst>
                  <a:gd name="T0" fmla="*/ 0 w 15"/>
                  <a:gd name="T1" fmla="*/ 0 h 50"/>
                  <a:gd name="T2" fmla="*/ 0 w 15"/>
                  <a:gd name="T3" fmla="*/ 1 h 50"/>
                  <a:gd name="T4" fmla="*/ 0 w 15"/>
                  <a:gd name="T5" fmla="*/ 1 h 50"/>
                  <a:gd name="T6" fmla="*/ 0 w 15"/>
                  <a:gd name="T7" fmla="*/ 1 h 50"/>
                  <a:gd name="T8" fmla="*/ 0 w 15"/>
                  <a:gd name="T9" fmla="*/ 1 h 50"/>
                  <a:gd name="T10" fmla="*/ 0 w 15"/>
                  <a:gd name="T11" fmla="*/ 1 h 50"/>
                  <a:gd name="T12" fmla="*/ 0 w 15"/>
                  <a:gd name="T13" fmla="*/ 1 h 50"/>
                  <a:gd name="T14" fmla="*/ 0 w 15"/>
                  <a:gd name="T15" fmla="*/ 1 h 50"/>
                  <a:gd name="T16" fmla="*/ 0 w 15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0"/>
                  <a:gd name="T29" fmla="*/ 15 w 15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0">
                    <a:moveTo>
                      <a:pt x="7" y="0"/>
                    </a:moveTo>
                    <a:lnTo>
                      <a:pt x="3" y="11"/>
                    </a:lnTo>
                    <a:lnTo>
                      <a:pt x="0" y="28"/>
                    </a:lnTo>
                    <a:lnTo>
                      <a:pt x="3" y="43"/>
                    </a:lnTo>
                    <a:lnTo>
                      <a:pt x="10" y="50"/>
                    </a:lnTo>
                    <a:lnTo>
                      <a:pt x="15" y="46"/>
                    </a:lnTo>
                    <a:lnTo>
                      <a:pt x="13" y="33"/>
                    </a:lnTo>
                    <a:lnTo>
                      <a:pt x="8" y="16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95"/>
              <p:cNvSpPr>
                <a:spLocks/>
              </p:cNvSpPr>
              <p:nvPr/>
            </p:nvSpPr>
            <p:spPr bwMode="auto">
              <a:xfrm>
                <a:off x="362" y="4178"/>
                <a:ext cx="8" cy="25"/>
              </a:xfrm>
              <a:custGeom>
                <a:avLst/>
                <a:gdLst>
                  <a:gd name="T0" fmla="*/ 1 w 16"/>
                  <a:gd name="T1" fmla="*/ 0 h 49"/>
                  <a:gd name="T2" fmla="*/ 1 w 16"/>
                  <a:gd name="T3" fmla="*/ 1 h 49"/>
                  <a:gd name="T4" fmla="*/ 1 w 16"/>
                  <a:gd name="T5" fmla="*/ 1 h 49"/>
                  <a:gd name="T6" fmla="*/ 0 w 16"/>
                  <a:gd name="T7" fmla="*/ 1 h 49"/>
                  <a:gd name="T8" fmla="*/ 1 w 16"/>
                  <a:gd name="T9" fmla="*/ 1 h 49"/>
                  <a:gd name="T10" fmla="*/ 1 w 16"/>
                  <a:gd name="T11" fmla="*/ 1 h 49"/>
                  <a:gd name="T12" fmla="*/ 1 w 16"/>
                  <a:gd name="T13" fmla="*/ 1 h 49"/>
                  <a:gd name="T14" fmla="*/ 1 w 16"/>
                  <a:gd name="T15" fmla="*/ 1 h 49"/>
                  <a:gd name="T16" fmla="*/ 1 w 16"/>
                  <a:gd name="T17" fmla="*/ 0 h 4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9"/>
                  <a:gd name="T29" fmla="*/ 16 w 16"/>
                  <a:gd name="T30" fmla="*/ 49 h 4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9">
                    <a:moveTo>
                      <a:pt x="15" y="0"/>
                    </a:moveTo>
                    <a:lnTo>
                      <a:pt x="8" y="6"/>
                    </a:lnTo>
                    <a:lnTo>
                      <a:pt x="1" y="21"/>
                    </a:lnTo>
                    <a:lnTo>
                      <a:pt x="0" y="39"/>
                    </a:lnTo>
                    <a:lnTo>
                      <a:pt x="7" y="49"/>
                    </a:lnTo>
                    <a:lnTo>
                      <a:pt x="15" y="46"/>
                    </a:lnTo>
                    <a:lnTo>
                      <a:pt x="16" y="32"/>
                    </a:lnTo>
                    <a:lnTo>
                      <a:pt x="15" y="1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96"/>
              <p:cNvSpPr>
                <a:spLocks/>
              </p:cNvSpPr>
              <p:nvPr/>
            </p:nvSpPr>
            <p:spPr bwMode="auto">
              <a:xfrm>
                <a:off x="372" y="4173"/>
                <a:ext cx="8" cy="27"/>
              </a:xfrm>
              <a:custGeom>
                <a:avLst/>
                <a:gdLst>
                  <a:gd name="T0" fmla="*/ 1 w 15"/>
                  <a:gd name="T1" fmla="*/ 0 h 54"/>
                  <a:gd name="T2" fmla="*/ 1 w 15"/>
                  <a:gd name="T3" fmla="*/ 1 h 54"/>
                  <a:gd name="T4" fmla="*/ 1 w 15"/>
                  <a:gd name="T5" fmla="*/ 1 h 54"/>
                  <a:gd name="T6" fmla="*/ 0 w 15"/>
                  <a:gd name="T7" fmla="*/ 1 h 54"/>
                  <a:gd name="T8" fmla="*/ 1 w 15"/>
                  <a:gd name="T9" fmla="*/ 1 h 54"/>
                  <a:gd name="T10" fmla="*/ 1 w 15"/>
                  <a:gd name="T11" fmla="*/ 1 h 54"/>
                  <a:gd name="T12" fmla="*/ 1 w 15"/>
                  <a:gd name="T13" fmla="*/ 1 h 54"/>
                  <a:gd name="T14" fmla="*/ 1 w 15"/>
                  <a:gd name="T15" fmla="*/ 1 h 54"/>
                  <a:gd name="T16" fmla="*/ 1 w 15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4"/>
                  <a:gd name="T29" fmla="*/ 15 w 15"/>
                  <a:gd name="T30" fmla="*/ 54 h 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4">
                    <a:moveTo>
                      <a:pt x="12" y="0"/>
                    </a:moveTo>
                    <a:lnTo>
                      <a:pt x="7" y="12"/>
                    </a:lnTo>
                    <a:lnTo>
                      <a:pt x="3" y="27"/>
                    </a:lnTo>
                    <a:lnTo>
                      <a:pt x="0" y="43"/>
                    </a:lnTo>
                    <a:lnTo>
                      <a:pt x="6" y="54"/>
                    </a:lnTo>
                    <a:lnTo>
                      <a:pt x="13" y="51"/>
                    </a:lnTo>
                    <a:lnTo>
                      <a:pt x="15" y="34"/>
                    </a:lnTo>
                    <a:lnTo>
                      <a:pt x="14" y="1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97"/>
              <p:cNvSpPr>
                <a:spLocks/>
              </p:cNvSpPr>
              <p:nvPr/>
            </p:nvSpPr>
            <p:spPr bwMode="auto">
              <a:xfrm>
                <a:off x="184" y="4202"/>
                <a:ext cx="42" cy="27"/>
              </a:xfrm>
              <a:custGeom>
                <a:avLst/>
                <a:gdLst>
                  <a:gd name="T0" fmla="*/ 0 w 85"/>
                  <a:gd name="T1" fmla="*/ 1 h 54"/>
                  <a:gd name="T2" fmla="*/ 0 w 85"/>
                  <a:gd name="T3" fmla="*/ 1 h 54"/>
                  <a:gd name="T4" fmla="*/ 0 w 85"/>
                  <a:gd name="T5" fmla="*/ 1 h 54"/>
                  <a:gd name="T6" fmla="*/ 0 w 85"/>
                  <a:gd name="T7" fmla="*/ 1 h 54"/>
                  <a:gd name="T8" fmla="*/ 0 w 85"/>
                  <a:gd name="T9" fmla="*/ 1 h 54"/>
                  <a:gd name="T10" fmla="*/ 0 w 85"/>
                  <a:gd name="T11" fmla="*/ 1 h 54"/>
                  <a:gd name="T12" fmla="*/ 0 w 85"/>
                  <a:gd name="T13" fmla="*/ 1 h 54"/>
                  <a:gd name="T14" fmla="*/ 0 w 85"/>
                  <a:gd name="T15" fmla="*/ 1 h 54"/>
                  <a:gd name="T16" fmla="*/ 0 w 85"/>
                  <a:gd name="T17" fmla="*/ 0 h 54"/>
                  <a:gd name="T18" fmla="*/ 0 w 85"/>
                  <a:gd name="T19" fmla="*/ 1 h 54"/>
                  <a:gd name="T20" fmla="*/ 0 w 85"/>
                  <a:gd name="T21" fmla="*/ 1 h 54"/>
                  <a:gd name="T22" fmla="*/ 0 w 85"/>
                  <a:gd name="T23" fmla="*/ 1 h 54"/>
                  <a:gd name="T24" fmla="*/ 0 w 85"/>
                  <a:gd name="T25" fmla="*/ 1 h 54"/>
                  <a:gd name="T26" fmla="*/ 0 w 85"/>
                  <a:gd name="T27" fmla="*/ 1 h 54"/>
                  <a:gd name="T28" fmla="*/ 0 w 85"/>
                  <a:gd name="T29" fmla="*/ 1 h 54"/>
                  <a:gd name="T30" fmla="*/ 0 w 85"/>
                  <a:gd name="T31" fmla="*/ 1 h 54"/>
                  <a:gd name="T32" fmla="*/ 0 w 85"/>
                  <a:gd name="T33" fmla="*/ 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54"/>
                  <a:gd name="T53" fmla="*/ 85 w 85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54">
                    <a:moveTo>
                      <a:pt x="2" y="54"/>
                    </a:moveTo>
                    <a:lnTo>
                      <a:pt x="6" y="52"/>
                    </a:lnTo>
                    <a:lnTo>
                      <a:pt x="15" y="46"/>
                    </a:lnTo>
                    <a:lnTo>
                      <a:pt x="24" y="38"/>
                    </a:lnTo>
                    <a:lnTo>
                      <a:pt x="36" y="29"/>
                    </a:lnTo>
                    <a:lnTo>
                      <a:pt x="49" y="18"/>
                    </a:lnTo>
                    <a:lnTo>
                      <a:pt x="62" y="9"/>
                    </a:lnTo>
                    <a:lnTo>
                      <a:pt x="74" y="3"/>
                    </a:lnTo>
                    <a:lnTo>
                      <a:pt x="85" y="0"/>
                    </a:lnTo>
                    <a:lnTo>
                      <a:pt x="71" y="3"/>
                    </a:lnTo>
                    <a:lnTo>
                      <a:pt x="56" y="9"/>
                    </a:lnTo>
                    <a:lnTo>
                      <a:pt x="40" y="17"/>
                    </a:lnTo>
                    <a:lnTo>
                      <a:pt x="25" y="25"/>
                    </a:lnTo>
                    <a:lnTo>
                      <a:pt x="12" y="34"/>
                    </a:lnTo>
                    <a:lnTo>
                      <a:pt x="3" y="42"/>
                    </a:lnTo>
                    <a:lnTo>
                      <a:pt x="0" y="49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98"/>
              <p:cNvSpPr>
                <a:spLocks/>
              </p:cNvSpPr>
              <p:nvPr/>
            </p:nvSpPr>
            <p:spPr bwMode="auto">
              <a:xfrm>
                <a:off x="177" y="4200"/>
                <a:ext cx="31" cy="17"/>
              </a:xfrm>
              <a:custGeom>
                <a:avLst/>
                <a:gdLst>
                  <a:gd name="T0" fmla="*/ 1 w 62"/>
                  <a:gd name="T1" fmla="*/ 0 h 35"/>
                  <a:gd name="T2" fmla="*/ 1 w 62"/>
                  <a:gd name="T3" fmla="*/ 0 h 35"/>
                  <a:gd name="T4" fmla="*/ 1 w 62"/>
                  <a:gd name="T5" fmla="*/ 0 h 35"/>
                  <a:gd name="T6" fmla="*/ 1 w 62"/>
                  <a:gd name="T7" fmla="*/ 0 h 35"/>
                  <a:gd name="T8" fmla="*/ 1 w 62"/>
                  <a:gd name="T9" fmla="*/ 0 h 35"/>
                  <a:gd name="T10" fmla="*/ 1 w 62"/>
                  <a:gd name="T11" fmla="*/ 0 h 35"/>
                  <a:gd name="T12" fmla="*/ 1 w 62"/>
                  <a:gd name="T13" fmla="*/ 0 h 35"/>
                  <a:gd name="T14" fmla="*/ 0 w 62"/>
                  <a:gd name="T15" fmla="*/ 0 h 35"/>
                  <a:gd name="T16" fmla="*/ 1 w 62"/>
                  <a:gd name="T17" fmla="*/ 0 h 35"/>
                  <a:gd name="T18" fmla="*/ 1 w 62"/>
                  <a:gd name="T19" fmla="*/ 0 h 35"/>
                  <a:gd name="T20" fmla="*/ 1 w 62"/>
                  <a:gd name="T21" fmla="*/ 0 h 35"/>
                  <a:gd name="T22" fmla="*/ 1 w 62"/>
                  <a:gd name="T23" fmla="*/ 0 h 35"/>
                  <a:gd name="T24" fmla="*/ 1 w 62"/>
                  <a:gd name="T25" fmla="*/ 0 h 35"/>
                  <a:gd name="T26" fmla="*/ 1 w 62"/>
                  <a:gd name="T27" fmla="*/ 0 h 35"/>
                  <a:gd name="T28" fmla="*/ 1 w 62"/>
                  <a:gd name="T29" fmla="*/ 0 h 35"/>
                  <a:gd name="T30" fmla="*/ 1 w 62"/>
                  <a:gd name="T31" fmla="*/ 0 h 35"/>
                  <a:gd name="T32" fmla="*/ 1 w 62"/>
                  <a:gd name="T33" fmla="*/ 0 h 3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35"/>
                  <a:gd name="T53" fmla="*/ 62 w 62"/>
                  <a:gd name="T54" fmla="*/ 35 h 3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35">
                    <a:moveTo>
                      <a:pt x="62" y="0"/>
                    </a:moveTo>
                    <a:lnTo>
                      <a:pt x="54" y="4"/>
                    </a:lnTo>
                    <a:lnTo>
                      <a:pt x="44" y="8"/>
                    </a:lnTo>
                    <a:lnTo>
                      <a:pt x="32" y="14"/>
                    </a:lnTo>
                    <a:lnTo>
                      <a:pt x="22" y="19"/>
                    </a:lnTo>
                    <a:lnTo>
                      <a:pt x="11" y="24"/>
                    </a:lnTo>
                    <a:lnTo>
                      <a:pt x="4" y="29"/>
                    </a:lnTo>
                    <a:lnTo>
                      <a:pt x="0" y="32"/>
                    </a:lnTo>
                    <a:lnTo>
                      <a:pt x="1" y="35"/>
                    </a:lnTo>
                    <a:lnTo>
                      <a:pt x="6" y="35"/>
                    </a:lnTo>
                    <a:lnTo>
                      <a:pt x="12" y="31"/>
                    </a:lnTo>
                    <a:lnTo>
                      <a:pt x="22" y="27"/>
                    </a:lnTo>
                    <a:lnTo>
                      <a:pt x="31" y="21"/>
                    </a:lnTo>
                    <a:lnTo>
                      <a:pt x="41" y="14"/>
                    </a:lnTo>
                    <a:lnTo>
                      <a:pt x="49" y="8"/>
                    </a:lnTo>
                    <a:lnTo>
                      <a:pt x="57" y="4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99"/>
              <p:cNvSpPr>
                <a:spLocks/>
              </p:cNvSpPr>
              <p:nvPr/>
            </p:nvSpPr>
            <p:spPr bwMode="auto">
              <a:xfrm>
                <a:off x="292" y="4076"/>
                <a:ext cx="165" cy="46"/>
              </a:xfrm>
              <a:custGeom>
                <a:avLst/>
                <a:gdLst>
                  <a:gd name="T0" fmla="*/ 0 w 332"/>
                  <a:gd name="T1" fmla="*/ 1 h 91"/>
                  <a:gd name="T2" fmla="*/ 0 w 332"/>
                  <a:gd name="T3" fmla="*/ 1 h 91"/>
                  <a:gd name="T4" fmla="*/ 0 w 332"/>
                  <a:gd name="T5" fmla="*/ 1 h 91"/>
                  <a:gd name="T6" fmla="*/ 0 w 332"/>
                  <a:gd name="T7" fmla="*/ 1 h 91"/>
                  <a:gd name="T8" fmla="*/ 0 w 332"/>
                  <a:gd name="T9" fmla="*/ 1 h 91"/>
                  <a:gd name="T10" fmla="*/ 0 w 332"/>
                  <a:gd name="T11" fmla="*/ 1 h 91"/>
                  <a:gd name="T12" fmla="*/ 0 w 332"/>
                  <a:gd name="T13" fmla="*/ 1 h 91"/>
                  <a:gd name="T14" fmla="*/ 0 w 332"/>
                  <a:gd name="T15" fmla="*/ 1 h 91"/>
                  <a:gd name="T16" fmla="*/ 0 w 332"/>
                  <a:gd name="T17" fmla="*/ 1 h 91"/>
                  <a:gd name="T18" fmla="*/ 0 w 332"/>
                  <a:gd name="T19" fmla="*/ 1 h 91"/>
                  <a:gd name="T20" fmla="*/ 0 w 332"/>
                  <a:gd name="T21" fmla="*/ 1 h 91"/>
                  <a:gd name="T22" fmla="*/ 0 w 332"/>
                  <a:gd name="T23" fmla="*/ 1 h 91"/>
                  <a:gd name="T24" fmla="*/ 0 w 332"/>
                  <a:gd name="T25" fmla="*/ 1 h 91"/>
                  <a:gd name="T26" fmla="*/ 0 w 332"/>
                  <a:gd name="T27" fmla="*/ 1 h 91"/>
                  <a:gd name="T28" fmla="*/ 0 w 332"/>
                  <a:gd name="T29" fmla="*/ 1 h 91"/>
                  <a:gd name="T30" fmla="*/ 0 w 332"/>
                  <a:gd name="T31" fmla="*/ 1 h 91"/>
                  <a:gd name="T32" fmla="*/ 0 w 332"/>
                  <a:gd name="T33" fmla="*/ 1 h 91"/>
                  <a:gd name="T34" fmla="*/ 0 w 332"/>
                  <a:gd name="T35" fmla="*/ 1 h 91"/>
                  <a:gd name="T36" fmla="*/ 0 w 332"/>
                  <a:gd name="T37" fmla="*/ 1 h 91"/>
                  <a:gd name="T38" fmla="*/ 0 w 332"/>
                  <a:gd name="T39" fmla="*/ 1 h 91"/>
                  <a:gd name="T40" fmla="*/ 0 w 332"/>
                  <a:gd name="T41" fmla="*/ 1 h 91"/>
                  <a:gd name="T42" fmla="*/ 0 w 332"/>
                  <a:gd name="T43" fmla="*/ 1 h 91"/>
                  <a:gd name="T44" fmla="*/ 0 w 332"/>
                  <a:gd name="T45" fmla="*/ 1 h 91"/>
                  <a:gd name="T46" fmla="*/ 0 w 332"/>
                  <a:gd name="T47" fmla="*/ 1 h 91"/>
                  <a:gd name="T48" fmla="*/ 0 w 332"/>
                  <a:gd name="T49" fmla="*/ 1 h 91"/>
                  <a:gd name="T50" fmla="*/ 0 w 332"/>
                  <a:gd name="T51" fmla="*/ 1 h 91"/>
                  <a:gd name="T52" fmla="*/ 0 w 332"/>
                  <a:gd name="T53" fmla="*/ 0 h 91"/>
                  <a:gd name="T54" fmla="*/ 0 w 332"/>
                  <a:gd name="T55" fmla="*/ 1 h 91"/>
                  <a:gd name="T56" fmla="*/ 0 w 332"/>
                  <a:gd name="T57" fmla="*/ 1 h 91"/>
                  <a:gd name="T58" fmla="*/ 0 w 332"/>
                  <a:gd name="T59" fmla="*/ 1 h 91"/>
                  <a:gd name="T60" fmla="*/ 0 w 332"/>
                  <a:gd name="T61" fmla="*/ 1 h 91"/>
                  <a:gd name="T62" fmla="*/ 0 w 332"/>
                  <a:gd name="T63" fmla="*/ 1 h 91"/>
                  <a:gd name="T64" fmla="*/ 0 w 332"/>
                  <a:gd name="T65" fmla="*/ 1 h 91"/>
                  <a:gd name="T66" fmla="*/ 0 w 332"/>
                  <a:gd name="T67" fmla="*/ 1 h 91"/>
                  <a:gd name="T68" fmla="*/ 0 w 332"/>
                  <a:gd name="T69" fmla="*/ 1 h 91"/>
                  <a:gd name="T70" fmla="*/ 0 w 332"/>
                  <a:gd name="T71" fmla="*/ 1 h 91"/>
                  <a:gd name="T72" fmla="*/ 0 w 332"/>
                  <a:gd name="T73" fmla="*/ 1 h 9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2"/>
                  <a:gd name="T112" fmla="*/ 0 h 91"/>
                  <a:gd name="T113" fmla="*/ 332 w 332"/>
                  <a:gd name="T114" fmla="*/ 91 h 9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2" h="91">
                    <a:moveTo>
                      <a:pt x="331" y="77"/>
                    </a:moveTo>
                    <a:lnTo>
                      <a:pt x="332" y="80"/>
                    </a:lnTo>
                    <a:lnTo>
                      <a:pt x="331" y="84"/>
                    </a:lnTo>
                    <a:lnTo>
                      <a:pt x="330" y="87"/>
                    </a:lnTo>
                    <a:lnTo>
                      <a:pt x="330" y="91"/>
                    </a:lnTo>
                    <a:lnTo>
                      <a:pt x="310" y="72"/>
                    </a:lnTo>
                    <a:lnTo>
                      <a:pt x="289" y="56"/>
                    </a:lnTo>
                    <a:lnTo>
                      <a:pt x="267" y="42"/>
                    </a:lnTo>
                    <a:lnTo>
                      <a:pt x="245" y="32"/>
                    </a:lnTo>
                    <a:lnTo>
                      <a:pt x="222" y="24"/>
                    </a:lnTo>
                    <a:lnTo>
                      <a:pt x="199" y="18"/>
                    </a:lnTo>
                    <a:lnTo>
                      <a:pt x="177" y="13"/>
                    </a:lnTo>
                    <a:lnTo>
                      <a:pt x="154" y="11"/>
                    </a:lnTo>
                    <a:lnTo>
                      <a:pt x="133" y="10"/>
                    </a:lnTo>
                    <a:lnTo>
                      <a:pt x="111" y="10"/>
                    </a:lnTo>
                    <a:lnTo>
                      <a:pt x="89" y="11"/>
                    </a:lnTo>
                    <a:lnTo>
                      <a:pt x="69" y="13"/>
                    </a:lnTo>
                    <a:lnTo>
                      <a:pt x="50" y="16"/>
                    </a:lnTo>
                    <a:lnTo>
                      <a:pt x="32" y="18"/>
                    </a:lnTo>
                    <a:lnTo>
                      <a:pt x="15" y="20"/>
                    </a:lnTo>
                    <a:lnTo>
                      <a:pt x="0" y="23"/>
                    </a:lnTo>
                    <a:lnTo>
                      <a:pt x="10" y="16"/>
                    </a:lnTo>
                    <a:lnTo>
                      <a:pt x="25" y="10"/>
                    </a:lnTo>
                    <a:lnTo>
                      <a:pt x="44" y="5"/>
                    </a:lnTo>
                    <a:lnTo>
                      <a:pt x="63" y="3"/>
                    </a:lnTo>
                    <a:lnTo>
                      <a:pt x="86" y="1"/>
                    </a:lnTo>
                    <a:lnTo>
                      <a:pt x="111" y="0"/>
                    </a:lnTo>
                    <a:lnTo>
                      <a:pt x="136" y="1"/>
                    </a:lnTo>
                    <a:lnTo>
                      <a:pt x="163" y="2"/>
                    </a:lnTo>
                    <a:lnTo>
                      <a:pt x="189" y="5"/>
                    </a:lnTo>
                    <a:lnTo>
                      <a:pt x="214" y="11"/>
                    </a:lnTo>
                    <a:lnTo>
                      <a:pt x="239" y="17"/>
                    </a:lnTo>
                    <a:lnTo>
                      <a:pt x="263" y="26"/>
                    </a:lnTo>
                    <a:lnTo>
                      <a:pt x="284" y="35"/>
                    </a:lnTo>
                    <a:lnTo>
                      <a:pt x="303" y="48"/>
                    </a:lnTo>
                    <a:lnTo>
                      <a:pt x="318" y="61"/>
                    </a:lnTo>
                    <a:lnTo>
                      <a:pt x="331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200"/>
              <p:cNvSpPr>
                <a:spLocks/>
              </p:cNvSpPr>
              <p:nvPr/>
            </p:nvSpPr>
            <p:spPr bwMode="auto">
              <a:xfrm>
                <a:off x="296" y="4081"/>
                <a:ext cx="22" cy="33"/>
              </a:xfrm>
              <a:custGeom>
                <a:avLst/>
                <a:gdLst>
                  <a:gd name="T0" fmla="*/ 1 w 44"/>
                  <a:gd name="T1" fmla="*/ 0 h 67"/>
                  <a:gd name="T2" fmla="*/ 1 w 44"/>
                  <a:gd name="T3" fmla="*/ 0 h 67"/>
                  <a:gd name="T4" fmla="*/ 1 w 44"/>
                  <a:gd name="T5" fmla="*/ 0 h 67"/>
                  <a:gd name="T6" fmla="*/ 1 w 44"/>
                  <a:gd name="T7" fmla="*/ 0 h 67"/>
                  <a:gd name="T8" fmla="*/ 1 w 44"/>
                  <a:gd name="T9" fmla="*/ 0 h 67"/>
                  <a:gd name="T10" fmla="*/ 1 w 44"/>
                  <a:gd name="T11" fmla="*/ 0 h 67"/>
                  <a:gd name="T12" fmla="*/ 1 w 44"/>
                  <a:gd name="T13" fmla="*/ 0 h 67"/>
                  <a:gd name="T14" fmla="*/ 0 w 44"/>
                  <a:gd name="T15" fmla="*/ 0 h 67"/>
                  <a:gd name="T16" fmla="*/ 1 w 44"/>
                  <a:gd name="T17" fmla="*/ 0 h 67"/>
                  <a:gd name="T18" fmla="*/ 1 w 44"/>
                  <a:gd name="T19" fmla="*/ 0 h 67"/>
                  <a:gd name="T20" fmla="*/ 1 w 44"/>
                  <a:gd name="T21" fmla="*/ 0 h 67"/>
                  <a:gd name="T22" fmla="*/ 1 w 44"/>
                  <a:gd name="T23" fmla="*/ 0 h 67"/>
                  <a:gd name="T24" fmla="*/ 1 w 44"/>
                  <a:gd name="T25" fmla="*/ 0 h 67"/>
                  <a:gd name="T26" fmla="*/ 1 w 44"/>
                  <a:gd name="T27" fmla="*/ 0 h 67"/>
                  <a:gd name="T28" fmla="*/ 1 w 44"/>
                  <a:gd name="T29" fmla="*/ 0 h 67"/>
                  <a:gd name="T30" fmla="*/ 1 w 44"/>
                  <a:gd name="T31" fmla="*/ 0 h 67"/>
                  <a:gd name="T32" fmla="*/ 1 w 44"/>
                  <a:gd name="T33" fmla="*/ 0 h 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67"/>
                  <a:gd name="T53" fmla="*/ 44 w 44"/>
                  <a:gd name="T54" fmla="*/ 67 h 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67">
                    <a:moveTo>
                      <a:pt x="44" y="0"/>
                    </a:moveTo>
                    <a:lnTo>
                      <a:pt x="36" y="7"/>
                    </a:lnTo>
                    <a:lnTo>
                      <a:pt x="27" y="15"/>
                    </a:lnTo>
                    <a:lnTo>
                      <a:pt x="19" y="25"/>
                    </a:lnTo>
                    <a:lnTo>
                      <a:pt x="11" y="37"/>
                    </a:lnTo>
                    <a:lnTo>
                      <a:pt x="5" y="47"/>
                    </a:lnTo>
                    <a:lnTo>
                      <a:pt x="1" y="56"/>
                    </a:lnTo>
                    <a:lnTo>
                      <a:pt x="0" y="63"/>
                    </a:lnTo>
                    <a:lnTo>
                      <a:pt x="1" y="67"/>
                    </a:lnTo>
                    <a:lnTo>
                      <a:pt x="5" y="65"/>
                    </a:lnTo>
                    <a:lnTo>
                      <a:pt x="9" y="61"/>
                    </a:lnTo>
                    <a:lnTo>
                      <a:pt x="14" y="53"/>
                    </a:lnTo>
                    <a:lnTo>
                      <a:pt x="19" y="44"/>
                    </a:lnTo>
                    <a:lnTo>
                      <a:pt x="24" y="32"/>
                    </a:lnTo>
                    <a:lnTo>
                      <a:pt x="30" y="21"/>
                    </a:lnTo>
                    <a:lnTo>
                      <a:pt x="37" y="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201"/>
              <p:cNvSpPr>
                <a:spLocks/>
              </p:cNvSpPr>
              <p:nvPr/>
            </p:nvSpPr>
            <p:spPr bwMode="auto">
              <a:xfrm>
                <a:off x="301" y="4080"/>
                <a:ext cx="33" cy="39"/>
              </a:xfrm>
              <a:custGeom>
                <a:avLst/>
                <a:gdLst>
                  <a:gd name="T0" fmla="*/ 1 w 65"/>
                  <a:gd name="T1" fmla="*/ 1 h 78"/>
                  <a:gd name="T2" fmla="*/ 0 w 65"/>
                  <a:gd name="T3" fmla="*/ 1 h 78"/>
                  <a:gd name="T4" fmla="*/ 1 w 65"/>
                  <a:gd name="T5" fmla="*/ 1 h 78"/>
                  <a:gd name="T6" fmla="*/ 1 w 65"/>
                  <a:gd name="T7" fmla="*/ 1 h 78"/>
                  <a:gd name="T8" fmla="*/ 1 w 65"/>
                  <a:gd name="T9" fmla="*/ 1 h 78"/>
                  <a:gd name="T10" fmla="*/ 1 w 65"/>
                  <a:gd name="T11" fmla="*/ 1 h 78"/>
                  <a:gd name="T12" fmla="*/ 1 w 65"/>
                  <a:gd name="T13" fmla="*/ 1 h 78"/>
                  <a:gd name="T14" fmla="*/ 1 w 65"/>
                  <a:gd name="T15" fmla="*/ 1 h 78"/>
                  <a:gd name="T16" fmla="*/ 1 w 65"/>
                  <a:gd name="T17" fmla="*/ 0 h 78"/>
                  <a:gd name="T18" fmla="*/ 1 w 65"/>
                  <a:gd name="T19" fmla="*/ 1 h 78"/>
                  <a:gd name="T20" fmla="*/ 1 w 65"/>
                  <a:gd name="T21" fmla="*/ 1 h 78"/>
                  <a:gd name="T22" fmla="*/ 1 w 65"/>
                  <a:gd name="T23" fmla="*/ 1 h 78"/>
                  <a:gd name="T24" fmla="*/ 1 w 65"/>
                  <a:gd name="T25" fmla="*/ 1 h 78"/>
                  <a:gd name="T26" fmla="*/ 1 w 65"/>
                  <a:gd name="T27" fmla="*/ 1 h 78"/>
                  <a:gd name="T28" fmla="*/ 1 w 65"/>
                  <a:gd name="T29" fmla="*/ 1 h 78"/>
                  <a:gd name="T30" fmla="*/ 1 w 65"/>
                  <a:gd name="T31" fmla="*/ 1 h 78"/>
                  <a:gd name="T32" fmla="*/ 1 w 65"/>
                  <a:gd name="T33" fmla="*/ 1 h 7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5"/>
                  <a:gd name="T52" fmla="*/ 0 h 78"/>
                  <a:gd name="T53" fmla="*/ 65 w 65"/>
                  <a:gd name="T54" fmla="*/ 78 h 7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5" h="78">
                    <a:moveTo>
                      <a:pt x="1" y="78"/>
                    </a:moveTo>
                    <a:lnTo>
                      <a:pt x="0" y="74"/>
                    </a:lnTo>
                    <a:lnTo>
                      <a:pt x="3" y="65"/>
                    </a:lnTo>
                    <a:lnTo>
                      <a:pt x="9" y="55"/>
                    </a:lnTo>
                    <a:lnTo>
                      <a:pt x="17" y="41"/>
                    </a:lnTo>
                    <a:lnTo>
                      <a:pt x="27" y="28"/>
                    </a:lnTo>
                    <a:lnTo>
                      <a:pt x="39" y="16"/>
                    </a:lnTo>
                    <a:lnTo>
                      <a:pt x="51" y="5"/>
                    </a:lnTo>
                    <a:lnTo>
                      <a:pt x="65" y="0"/>
                    </a:lnTo>
                    <a:lnTo>
                      <a:pt x="57" y="8"/>
                    </a:lnTo>
                    <a:lnTo>
                      <a:pt x="49" y="20"/>
                    </a:lnTo>
                    <a:lnTo>
                      <a:pt x="39" y="33"/>
                    </a:lnTo>
                    <a:lnTo>
                      <a:pt x="28" y="47"/>
                    </a:lnTo>
                    <a:lnTo>
                      <a:pt x="19" y="59"/>
                    </a:lnTo>
                    <a:lnTo>
                      <a:pt x="11" y="70"/>
                    </a:lnTo>
                    <a:lnTo>
                      <a:pt x="4" y="77"/>
                    </a:lnTo>
                    <a:lnTo>
                      <a:pt x="1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202"/>
              <p:cNvSpPr>
                <a:spLocks/>
              </p:cNvSpPr>
              <p:nvPr/>
            </p:nvSpPr>
            <p:spPr bwMode="auto">
              <a:xfrm>
                <a:off x="323" y="4079"/>
                <a:ext cx="42" cy="46"/>
              </a:xfrm>
              <a:custGeom>
                <a:avLst/>
                <a:gdLst>
                  <a:gd name="T0" fmla="*/ 0 w 85"/>
                  <a:gd name="T1" fmla="*/ 1 h 92"/>
                  <a:gd name="T2" fmla="*/ 0 w 85"/>
                  <a:gd name="T3" fmla="*/ 1 h 92"/>
                  <a:gd name="T4" fmla="*/ 0 w 85"/>
                  <a:gd name="T5" fmla="*/ 1 h 92"/>
                  <a:gd name="T6" fmla="*/ 0 w 85"/>
                  <a:gd name="T7" fmla="*/ 1 h 92"/>
                  <a:gd name="T8" fmla="*/ 0 w 85"/>
                  <a:gd name="T9" fmla="*/ 1 h 92"/>
                  <a:gd name="T10" fmla="*/ 0 w 85"/>
                  <a:gd name="T11" fmla="*/ 1 h 92"/>
                  <a:gd name="T12" fmla="*/ 0 w 85"/>
                  <a:gd name="T13" fmla="*/ 1 h 92"/>
                  <a:gd name="T14" fmla="*/ 0 w 85"/>
                  <a:gd name="T15" fmla="*/ 1 h 92"/>
                  <a:gd name="T16" fmla="*/ 0 w 85"/>
                  <a:gd name="T17" fmla="*/ 0 h 92"/>
                  <a:gd name="T18" fmla="*/ 0 w 85"/>
                  <a:gd name="T19" fmla="*/ 1 h 92"/>
                  <a:gd name="T20" fmla="*/ 0 w 85"/>
                  <a:gd name="T21" fmla="*/ 1 h 92"/>
                  <a:gd name="T22" fmla="*/ 0 w 85"/>
                  <a:gd name="T23" fmla="*/ 1 h 92"/>
                  <a:gd name="T24" fmla="*/ 0 w 85"/>
                  <a:gd name="T25" fmla="*/ 1 h 92"/>
                  <a:gd name="T26" fmla="*/ 0 w 85"/>
                  <a:gd name="T27" fmla="*/ 1 h 92"/>
                  <a:gd name="T28" fmla="*/ 0 w 85"/>
                  <a:gd name="T29" fmla="*/ 1 h 92"/>
                  <a:gd name="T30" fmla="*/ 0 w 85"/>
                  <a:gd name="T31" fmla="*/ 1 h 92"/>
                  <a:gd name="T32" fmla="*/ 0 w 85"/>
                  <a:gd name="T33" fmla="*/ 1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5"/>
                  <a:gd name="T52" fmla="*/ 0 h 92"/>
                  <a:gd name="T53" fmla="*/ 85 w 85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5" h="92">
                    <a:moveTo>
                      <a:pt x="2" y="92"/>
                    </a:moveTo>
                    <a:lnTo>
                      <a:pt x="0" y="88"/>
                    </a:lnTo>
                    <a:lnTo>
                      <a:pt x="5" y="77"/>
                    </a:lnTo>
                    <a:lnTo>
                      <a:pt x="14" y="64"/>
                    </a:lnTo>
                    <a:lnTo>
                      <a:pt x="26" y="49"/>
                    </a:lnTo>
                    <a:lnTo>
                      <a:pt x="40" y="32"/>
                    </a:lnTo>
                    <a:lnTo>
                      <a:pt x="55" y="19"/>
                    </a:lnTo>
                    <a:lnTo>
                      <a:pt x="71" y="7"/>
                    </a:lnTo>
                    <a:lnTo>
                      <a:pt x="85" y="0"/>
                    </a:lnTo>
                    <a:lnTo>
                      <a:pt x="78" y="7"/>
                    </a:lnTo>
                    <a:lnTo>
                      <a:pt x="68" y="20"/>
                    </a:lnTo>
                    <a:lnTo>
                      <a:pt x="56" y="35"/>
                    </a:lnTo>
                    <a:lnTo>
                      <a:pt x="42" y="52"/>
                    </a:lnTo>
                    <a:lnTo>
                      <a:pt x="29" y="68"/>
                    </a:lnTo>
                    <a:lnTo>
                      <a:pt x="17" y="82"/>
                    </a:lnTo>
                    <a:lnTo>
                      <a:pt x="7" y="90"/>
                    </a:lnTo>
                    <a:lnTo>
                      <a:pt x="2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203"/>
              <p:cNvSpPr>
                <a:spLocks/>
              </p:cNvSpPr>
              <p:nvPr/>
            </p:nvSpPr>
            <p:spPr bwMode="auto">
              <a:xfrm>
                <a:off x="357" y="4082"/>
                <a:ext cx="38" cy="51"/>
              </a:xfrm>
              <a:custGeom>
                <a:avLst/>
                <a:gdLst>
                  <a:gd name="T0" fmla="*/ 0 w 77"/>
                  <a:gd name="T1" fmla="*/ 1 h 102"/>
                  <a:gd name="T2" fmla="*/ 0 w 77"/>
                  <a:gd name="T3" fmla="*/ 1 h 102"/>
                  <a:gd name="T4" fmla="*/ 0 w 77"/>
                  <a:gd name="T5" fmla="*/ 1 h 102"/>
                  <a:gd name="T6" fmla="*/ 0 w 77"/>
                  <a:gd name="T7" fmla="*/ 1 h 102"/>
                  <a:gd name="T8" fmla="*/ 0 w 77"/>
                  <a:gd name="T9" fmla="*/ 1 h 102"/>
                  <a:gd name="T10" fmla="*/ 0 w 77"/>
                  <a:gd name="T11" fmla="*/ 1 h 102"/>
                  <a:gd name="T12" fmla="*/ 0 w 77"/>
                  <a:gd name="T13" fmla="*/ 1 h 102"/>
                  <a:gd name="T14" fmla="*/ 0 w 77"/>
                  <a:gd name="T15" fmla="*/ 1 h 102"/>
                  <a:gd name="T16" fmla="*/ 0 w 77"/>
                  <a:gd name="T17" fmla="*/ 0 h 102"/>
                  <a:gd name="T18" fmla="*/ 0 w 77"/>
                  <a:gd name="T19" fmla="*/ 1 h 102"/>
                  <a:gd name="T20" fmla="*/ 0 w 77"/>
                  <a:gd name="T21" fmla="*/ 1 h 102"/>
                  <a:gd name="T22" fmla="*/ 0 w 77"/>
                  <a:gd name="T23" fmla="*/ 1 h 102"/>
                  <a:gd name="T24" fmla="*/ 0 w 77"/>
                  <a:gd name="T25" fmla="*/ 1 h 102"/>
                  <a:gd name="T26" fmla="*/ 0 w 77"/>
                  <a:gd name="T27" fmla="*/ 1 h 102"/>
                  <a:gd name="T28" fmla="*/ 0 w 77"/>
                  <a:gd name="T29" fmla="*/ 1 h 102"/>
                  <a:gd name="T30" fmla="*/ 0 w 77"/>
                  <a:gd name="T31" fmla="*/ 1 h 102"/>
                  <a:gd name="T32" fmla="*/ 0 w 77"/>
                  <a:gd name="T33" fmla="*/ 1 h 10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102"/>
                  <a:gd name="T53" fmla="*/ 77 w 77"/>
                  <a:gd name="T54" fmla="*/ 102 h 10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102">
                    <a:moveTo>
                      <a:pt x="1" y="102"/>
                    </a:moveTo>
                    <a:lnTo>
                      <a:pt x="0" y="95"/>
                    </a:lnTo>
                    <a:lnTo>
                      <a:pt x="5" y="83"/>
                    </a:lnTo>
                    <a:lnTo>
                      <a:pt x="13" y="68"/>
                    </a:lnTo>
                    <a:lnTo>
                      <a:pt x="24" y="51"/>
                    </a:lnTo>
                    <a:lnTo>
                      <a:pt x="37" y="34"/>
                    </a:lnTo>
                    <a:lnTo>
                      <a:pt x="51" y="19"/>
                    </a:lnTo>
                    <a:lnTo>
                      <a:pt x="65" y="7"/>
                    </a:lnTo>
                    <a:lnTo>
                      <a:pt x="77" y="0"/>
                    </a:lnTo>
                    <a:lnTo>
                      <a:pt x="73" y="8"/>
                    </a:lnTo>
                    <a:lnTo>
                      <a:pt x="64" y="21"/>
                    </a:lnTo>
                    <a:lnTo>
                      <a:pt x="52" y="38"/>
                    </a:lnTo>
                    <a:lnTo>
                      <a:pt x="39" y="57"/>
                    </a:lnTo>
                    <a:lnTo>
                      <a:pt x="27" y="74"/>
                    </a:lnTo>
                    <a:lnTo>
                      <a:pt x="15" y="89"/>
                    </a:lnTo>
                    <a:lnTo>
                      <a:pt x="7" y="99"/>
                    </a:lnTo>
                    <a:lnTo>
                      <a:pt x="1" y="10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204"/>
              <p:cNvSpPr>
                <a:spLocks/>
              </p:cNvSpPr>
              <p:nvPr/>
            </p:nvSpPr>
            <p:spPr bwMode="auto">
              <a:xfrm>
                <a:off x="374" y="4088"/>
                <a:ext cx="33" cy="46"/>
              </a:xfrm>
              <a:custGeom>
                <a:avLst/>
                <a:gdLst>
                  <a:gd name="T0" fmla="*/ 0 w 67"/>
                  <a:gd name="T1" fmla="*/ 1 h 92"/>
                  <a:gd name="T2" fmla="*/ 0 w 67"/>
                  <a:gd name="T3" fmla="*/ 1 h 92"/>
                  <a:gd name="T4" fmla="*/ 0 w 67"/>
                  <a:gd name="T5" fmla="*/ 1 h 92"/>
                  <a:gd name="T6" fmla="*/ 0 w 67"/>
                  <a:gd name="T7" fmla="*/ 1 h 92"/>
                  <a:gd name="T8" fmla="*/ 0 w 67"/>
                  <a:gd name="T9" fmla="*/ 1 h 92"/>
                  <a:gd name="T10" fmla="*/ 0 w 67"/>
                  <a:gd name="T11" fmla="*/ 1 h 92"/>
                  <a:gd name="T12" fmla="*/ 0 w 67"/>
                  <a:gd name="T13" fmla="*/ 1 h 92"/>
                  <a:gd name="T14" fmla="*/ 0 w 67"/>
                  <a:gd name="T15" fmla="*/ 1 h 92"/>
                  <a:gd name="T16" fmla="*/ 0 w 67"/>
                  <a:gd name="T17" fmla="*/ 0 h 92"/>
                  <a:gd name="T18" fmla="*/ 0 w 67"/>
                  <a:gd name="T19" fmla="*/ 1 h 92"/>
                  <a:gd name="T20" fmla="*/ 0 w 67"/>
                  <a:gd name="T21" fmla="*/ 1 h 92"/>
                  <a:gd name="T22" fmla="*/ 0 w 67"/>
                  <a:gd name="T23" fmla="*/ 1 h 92"/>
                  <a:gd name="T24" fmla="*/ 0 w 67"/>
                  <a:gd name="T25" fmla="*/ 1 h 92"/>
                  <a:gd name="T26" fmla="*/ 0 w 67"/>
                  <a:gd name="T27" fmla="*/ 1 h 92"/>
                  <a:gd name="T28" fmla="*/ 0 w 67"/>
                  <a:gd name="T29" fmla="*/ 1 h 92"/>
                  <a:gd name="T30" fmla="*/ 0 w 67"/>
                  <a:gd name="T31" fmla="*/ 1 h 92"/>
                  <a:gd name="T32" fmla="*/ 0 w 67"/>
                  <a:gd name="T33" fmla="*/ 1 h 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92"/>
                  <a:gd name="T53" fmla="*/ 67 w 67"/>
                  <a:gd name="T54" fmla="*/ 92 h 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92">
                    <a:moveTo>
                      <a:pt x="0" y="92"/>
                    </a:moveTo>
                    <a:lnTo>
                      <a:pt x="0" y="87"/>
                    </a:lnTo>
                    <a:lnTo>
                      <a:pt x="3" y="77"/>
                    </a:lnTo>
                    <a:lnTo>
                      <a:pt x="11" y="62"/>
                    </a:lnTo>
                    <a:lnTo>
                      <a:pt x="22" y="46"/>
                    </a:lnTo>
                    <a:lnTo>
                      <a:pt x="33" y="30"/>
                    </a:lnTo>
                    <a:lnTo>
                      <a:pt x="46" y="15"/>
                    </a:lnTo>
                    <a:lnTo>
                      <a:pt x="56" y="4"/>
                    </a:lnTo>
                    <a:lnTo>
                      <a:pt x="67" y="0"/>
                    </a:lnTo>
                    <a:lnTo>
                      <a:pt x="61" y="8"/>
                    </a:lnTo>
                    <a:lnTo>
                      <a:pt x="53" y="22"/>
                    </a:lnTo>
                    <a:lnTo>
                      <a:pt x="44" y="38"/>
                    </a:lnTo>
                    <a:lnTo>
                      <a:pt x="33" y="54"/>
                    </a:lnTo>
                    <a:lnTo>
                      <a:pt x="24" y="70"/>
                    </a:lnTo>
                    <a:lnTo>
                      <a:pt x="14" y="83"/>
                    </a:lnTo>
                    <a:lnTo>
                      <a:pt x="6" y="91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205"/>
              <p:cNvSpPr>
                <a:spLocks/>
              </p:cNvSpPr>
              <p:nvPr/>
            </p:nvSpPr>
            <p:spPr bwMode="auto">
              <a:xfrm>
                <a:off x="403" y="4095"/>
                <a:ext cx="28" cy="38"/>
              </a:xfrm>
              <a:custGeom>
                <a:avLst/>
                <a:gdLst>
                  <a:gd name="T0" fmla="*/ 0 w 57"/>
                  <a:gd name="T1" fmla="*/ 0 h 77"/>
                  <a:gd name="T2" fmla="*/ 0 w 57"/>
                  <a:gd name="T3" fmla="*/ 0 h 77"/>
                  <a:gd name="T4" fmla="*/ 0 w 57"/>
                  <a:gd name="T5" fmla="*/ 0 h 77"/>
                  <a:gd name="T6" fmla="*/ 0 w 57"/>
                  <a:gd name="T7" fmla="*/ 0 h 77"/>
                  <a:gd name="T8" fmla="*/ 0 w 57"/>
                  <a:gd name="T9" fmla="*/ 0 h 77"/>
                  <a:gd name="T10" fmla="*/ 0 w 57"/>
                  <a:gd name="T11" fmla="*/ 0 h 77"/>
                  <a:gd name="T12" fmla="*/ 0 w 57"/>
                  <a:gd name="T13" fmla="*/ 0 h 77"/>
                  <a:gd name="T14" fmla="*/ 0 w 57"/>
                  <a:gd name="T15" fmla="*/ 0 h 77"/>
                  <a:gd name="T16" fmla="*/ 0 w 57"/>
                  <a:gd name="T17" fmla="*/ 0 h 77"/>
                  <a:gd name="T18" fmla="*/ 0 w 57"/>
                  <a:gd name="T19" fmla="*/ 0 h 77"/>
                  <a:gd name="T20" fmla="*/ 0 w 57"/>
                  <a:gd name="T21" fmla="*/ 0 h 77"/>
                  <a:gd name="T22" fmla="*/ 0 w 57"/>
                  <a:gd name="T23" fmla="*/ 0 h 77"/>
                  <a:gd name="T24" fmla="*/ 0 w 57"/>
                  <a:gd name="T25" fmla="*/ 0 h 77"/>
                  <a:gd name="T26" fmla="*/ 0 w 57"/>
                  <a:gd name="T27" fmla="*/ 0 h 77"/>
                  <a:gd name="T28" fmla="*/ 0 w 57"/>
                  <a:gd name="T29" fmla="*/ 0 h 77"/>
                  <a:gd name="T30" fmla="*/ 0 w 57"/>
                  <a:gd name="T31" fmla="*/ 0 h 77"/>
                  <a:gd name="T32" fmla="*/ 0 w 57"/>
                  <a:gd name="T33" fmla="*/ 0 h 7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77"/>
                  <a:gd name="T53" fmla="*/ 57 w 57"/>
                  <a:gd name="T54" fmla="*/ 77 h 7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77">
                    <a:moveTo>
                      <a:pt x="2" y="77"/>
                    </a:moveTo>
                    <a:lnTo>
                      <a:pt x="0" y="72"/>
                    </a:lnTo>
                    <a:lnTo>
                      <a:pt x="2" y="64"/>
                    </a:lnTo>
                    <a:lnTo>
                      <a:pt x="6" y="52"/>
                    </a:lnTo>
                    <a:lnTo>
                      <a:pt x="14" y="40"/>
                    </a:lnTo>
                    <a:lnTo>
                      <a:pt x="22" y="27"/>
                    </a:lnTo>
                    <a:lnTo>
                      <a:pt x="33" y="15"/>
                    </a:lnTo>
                    <a:lnTo>
                      <a:pt x="44" y="6"/>
                    </a:lnTo>
                    <a:lnTo>
                      <a:pt x="57" y="0"/>
                    </a:lnTo>
                    <a:lnTo>
                      <a:pt x="51" y="9"/>
                    </a:lnTo>
                    <a:lnTo>
                      <a:pt x="44" y="20"/>
                    </a:lnTo>
                    <a:lnTo>
                      <a:pt x="36" y="33"/>
                    </a:lnTo>
                    <a:lnTo>
                      <a:pt x="28" y="47"/>
                    </a:lnTo>
                    <a:lnTo>
                      <a:pt x="19" y="59"/>
                    </a:lnTo>
                    <a:lnTo>
                      <a:pt x="12" y="70"/>
                    </a:lnTo>
                    <a:lnTo>
                      <a:pt x="6" y="75"/>
                    </a:lnTo>
                    <a:lnTo>
                      <a:pt x="2" y="7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206"/>
              <p:cNvSpPr>
                <a:spLocks/>
              </p:cNvSpPr>
              <p:nvPr/>
            </p:nvSpPr>
            <p:spPr bwMode="auto">
              <a:xfrm>
                <a:off x="444" y="4117"/>
                <a:ext cx="7" cy="23"/>
              </a:xfrm>
              <a:custGeom>
                <a:avLst/>
                <a:gdLst>
                  <a:gd name="T0" fmla="*/ 0 w 15"/>
                  <a:gd name="T1" fmla="*/ 1 h 46"/>
                  <a:gd name="T2" fmla="*/ 0 w 15"/>
                  <a:gd name="T3" fmla="*/ 1 h 46"/>
                  <a:gd name="T4" fmla="*/ 0 w 15"/>
                  <a:gd name="T5" fmla="*/ 1 h 46"/>
                  <a:gd name="T6" fmla="*/ 0 w 15"/>
                  <a:gd name="T7" fmla="*/ 1 h 46"/>
                  <a:gd name="T8" fmla="*/ 0 w 15"/>
                  <a:gd name="T9" fmla="*/ 0 h 46"/>
                  <a:gd name="T10" fmla="*/ 0 w 15"/>
                  <a:gd name="T11" fmla="*/ 1 h 46"/>
                  <a:gd name="T12" fmla="*/ 0 w 15"/>
                  <a:gd name="T13" fmla="*/ 1 h 46"/>
                  <a:gd name="T14" fmla="*/ 0 w 15"/>
                  <a:gd name="T15" fmla="*/ 1 h 46"/>
                  <a:gd name="T16" fmla="*/ 0 w 15"/>
                  <a:gd name="T17" fmla="*/ 1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6"/>
                  <a:gd name="T29" fmla="*/ 15 w 15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6">
                    <a:moveTo>
                      <a:pt x="5" y="46"/>
                    </a:moveTo>
                    <a:lnTo>
                      <a:pt x="0" y="38"/>
                    </a:lnTo>
                    <a:lnTo>
                      <a:pt x="0" y="23"/>
                    </a:lnTo>
                    <a:lnTo>
                      <a:pt x="5" y="7"/>
                    </a:lnTo>
                    <a:lnTo>
                      <a:pt x="15" y="0"/>
                    </a:lnTo>
                    <a:lnTo>
                      <a:pt x="9" y="13"/>
                    </a:lnTo>
                    <a:lnTo>
                      <a:pt x="9" y="30"/>
                    </a:lnTo>
                    <a:lnTo>
                      <a:pt x="9" y="44"/>
                    </a:lnTo>
                    <a:lnTo>
                      <a:pt x="5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207"/>
              <p:cNvSpPr>
                <a:spLocks/>
              </p:cNvSpPr>
              <p:nvPr/>
            </p:nvSpPr>
            <p:spPr bwMode="auto">
              <a:xfrm>
                <a:off x="314" y="4078"/>
                <a:ext cx="37" cy="43"/>
              </a:xfrm>
              <a:custGeom>
                <a:avLst/>
                <a:gdLst>
                  <a:gd name="T0" fmla="*/ 0 w 75"/>
                  <a:gd name="T1" fmla="*/ 1 h 85"/>
                  <a:gd name="T2" fmla="*/ 0 w 75"/>
                  <a:gd name="T3" fmla="*/ 1 h 85"/>
                  <a:gd name="T4" fmla="*/ 0 w 75"/>
                  <a:gd name="T5" fmla="*/ 1 h 85"/>
                  <a:gd name="T6" fmla="*/ 0 w 75"/>
                  <a:gd name="T7" fmla="*/ 1 h 85"/>
                  <a:gd name="T8" fmla="*/ 0 w 75"/>
                  <a:gd name="T9" fmla="*/ 1 h 85"/>
                  <a:gd name="T10" fmla="*/ 0 w 75"/>
                  <a:gd name="T11" fmla="*/ 1 h 85"/>
                  <a:gd name="T12" fmla="*/ 0 w 75"/>
                  <a:gd name="T13" fmla="*/ 1 h 85"/>
                  <a:gd name="T14" fmla="*/ 0 w 75"/>
                  <a:gd name="T15" fmla="*/ 1 h 85"/>
                  <a:gd name="T16" fmla="*/ 0 w 75"/>
                  <a:gd name="T17" fmla="*/ 0 h 85"/>
                  <a:gd name="T18" fmla="*/ 0 w 75"/>
                  <a:gd name="T19" fmla="*/ 1 h 85"/>
                  <a:gd name="T20" fmla="*/ 0 w 75"/>
                  <a:gd name="T21" fmla="*/ 1 h 85"/>
                  <a:gd name="T22" fmla="*/ 0 w 75"/>
                  <a:gd name="T23" fmla="*/ 1 h 85"/>
                  <a:gd name="T24" fmla="*/ 0 w 75"/>
                  <a:gd name="T25" fmla="*/ 1 h 85"/>
                  <a:gd name="T26" fmla="*/ 0 w 75"/>
                  <a:gd name="T27" fmla="*/ 1 h 85"/>
                  <a:gd name="T28" fmla="*/ 0 w 75"/>
                  <a:gd name="T29" fmla="*/ 1 h 85"/>
                  <a:gd name="T30" fmla="*/ 0 w 75"/>
                  <a:gd name="T31" fmla="*/ 1 h 85"/>
                  <a:gd name="T32" fmla="*/ 0 w 75"/>
                  <a:gd name="T33" fmla="*/ 1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5"/>
                  <a:gd name="T52" fmla="*/ 0 h 85"/>
                  <a:gd name="T53" fmla="*/ 75 w 75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5" h="85">
                    <a:moveTo>
                      <a:pt x="1" y="85"/>
                    </a:moveTo>
                    <a:lnTo>
                      <a:pt x="0" y="81"/>
                    </a:lnTo>
                    <a:lnTo>
                      <a:pt x="3" y="71"/>
                    </a:lnTo>
                    <a:lnTo>
                      <a:pt x="10" y="59"/>
                    </a:lnTo>
                    <a:lnTo>
                      <a:pt x="21" y="45"/>
                    </a:lnTo>
                    <a:lnTo>
                      <a:pt x="33" y="30"/>
                    </a:lnTo>
                    <a:lnTo>
                      <a:pt x="47" y="17"/>
                    </a:lnTo>
                    <a:lnTo>
                      <a:pt x="61" y="7"/>
                    </a:lnTo>
                    <a:lnTo>
                      <a:pt x="75" y="0"/>
                    </a:lnTo>
                    <a:lnTo>
                      <a:pt x="69" y="7"/>
                    </a:lnTo>
                    <a:lnTo>
                      <a:pt x="60" y="18"/>
                    </a:lnTo>
                    <a:lnTo>
                      <a:pt x="50" y="33"/>
                    </a:lnTo>
                    <a:lnTo>
                      <a:pt x="38" y="48"/>
                    </a:lnTo>
                    <a:lnTo>
                      <a:pt x="26" y="63"/>
                    </a:lnTo>
                    <a:lnTo>
                      <a:pt x="15" y="76"/>
                    </a:lnTo>
                    <a:lnTo>
                      <a:pt x="7" y="84"/>
                    </a:lnTo>
                    <a:lnTo>
                      <a:pt x="1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208"/>
              <p:cNvSpPr>
                <a:spLocks/>
              </p:cNvSpPr>
              <p:nvPr/>
            </p:nvSpPr>
            <p:spPr bwMode="auto">
              <a:xfrm>
                <a:off x="342" y="4079"/>
                <a:ext cx="37" cy="50"/>
              </a:xfrm>
              <a:custGeom>
                <a:avLst/>
                <a:gdLst>
                  <a:gd name="T0" fmla="*/ 1 w 74"/>
                  <a:gd name="T1" fmla="*/ 1 h 99"/>
                  <a:gd name="T2" fmla="*/ 0 w 74"/>
                  <a:gd name="T3" fmla="*/ 1 h 99"/>
                  <a:gd name="T4" fmla="*/ 1 w 74"/>
                  <a:gd name="T5" fmla="*/ 1 h 99"/>
                  <a:gd name="T6" fmla="*/ 1 w 74"/>
                  <a:gd name="T7" fmla="*/ 1 h 99"/>
                  <a:gd name="T8" fmla="*/ 1 w 74"/>
                  <a:gd name="T9" fmla="*/ 1 h 99"/>
                  <a:gd name="T10" fmla="*/ 1 w 74"/>
                  <a:gd name="T11" fmla="*/ 1 h 99"/>
                  <a:gd name="T12" fmla="*/ 1 w 74"/>
                  <a:gd name="T13" fmla="*/ 1 h 99"/>
                  <a:gd name="T14" fmla="*/ 1 w 74"/>
                  <a:gd name="T15" fmla="*/ 1 h 99"/>
                  <a:gd name="T16" fmla="*/ 1 w 74"/>
                  <a:gd name="T17" fmla="*/ 0 h 99"/>
                  <a:gd name="T18" fmla="*/ 1 w 74"/>
                  <a:gd name="T19" fmla="*/ 1 h 99"/>
                  <a:gd name="T20" fmla="*/ 1 w 74"/>
                  <a:gd name="T21" fmla="*/ 1 h 99"/>
                  <a:gd name="T22" fmla="*/ 1 w 74"/>
                  <a:gd name="T23" fmla="*/ 1 h 99"/>
                  <a:gd name="T24" fmla="*/ 1 w 74"/>
                  <a:gd name="T25" fmla="*/ 1 h 99"/>
                  <a:gd name="T26" fmla="*/ 1 w 74"/>
                  <a:gd name="T27" fmla="*/ 1 h 99"/>
                  <a:gd name="T28" fmla="*/ 1 w 74"/>
                  <a:gd name="T29" fmla="*/ 1 h 99"/>
                  <a:gd name="T30" fmla="*/ 1 w 74"/>
                  <a:gd name="T31" fmla="*/ 1 h 99"/>
                  <a:gd name="T32" fmla="*/ 1 w 74"/>
                  <a:gd name="T33" fmla="*/ 1 h 9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4"/>
                  <a:gd name="T52" fmla="*/ 0 h 99"/>
                  <a:gd name="T53" fmla="*/ 74 w 74"/>
                  <a:gd name="T54" fmla="*/ 99 h 9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4" h="99">
                    <a:moveTo>
                      <a:pt x="2" y="99"/>
                    </a:moveTo>
                    <a:lnTo>
                      <a:pt x="0" y="94"/>
                    </a:lnTo>
                    <a:lnTo>
                      <a:pt x="4" y="82"/>
                    </a:lnTo>
                    <a:lnTo>
                      <a:pt x="12" y="67"/>
                    </a:lnTo>
                    <a:lnTo>
                      <a:pt x="22" y="50"/>
                    </a:lnTo>
                    <a:lnTo>
                      <a:pt x="35" y="33"/>
                    </a:lnTo>
                    <a:lnTo>
                      <a:pt x="49" y="18"/>
                    </a:lnTo>
                    <a:lnTo>
                      <a:pt x="62" y="6"/>
                    </a:lnTo>
                    <a:lnTo>
                      <a:pt x="74" y="0"/>
                    </a:lnTo>
                    <a:lnTo>
                      <a:pt x="70" y="8"/>
                    </a:lnTo>
                    <a:lnTo>
                      <a:pt x="60" y="21"/>
                    </a:lnTo>
                    <a:lnTo>
                      <a:pt x="50" y="38"/>
                    </a:lnTo>
                    <a:lnTo>
                      <a:pt x="38" y="56"/>
                    </a:lnTo>
                    <a:lnTo>
                      <a:pt x="26" y="73"/>
                    </a:lnTo>
                    <a:lnTo>
                      <a:pt x="15" y="88"/>
                    </a:lnTo>
                    <a:lnTo>
                      <a:pt x="6" y="97"/>
                    </a:lnTo>
                    <a:lnTo>
                      <a:pt x="2" y="9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209"/>
              <p:cNvSpPr>
                <a:spLocks/>
              </p:cNvSpPr>
              <p:nvPr/>
            </p:nvSpPr>
            <p:spPr bwMode="auto">
              <a:xfrm>
                <a:off x="392" y="4088"/>
                <a:ext cx="27" cy="48"/>
              </a:xfrm>
              <a:custGeom>
                <a:avLst/>
                <a:gdLst>
                  <a:gd name="T0" fmla="*/ 0 w 55"/>
                  <a:gd name="T1" fmla="*/ 1 h 95"/>
                  <a:gd name="T2" fmla="*/ 0 w 55"/>
                  <a:gd name="T3" fmla="*/ 1 h 95"/>
                  <a:gd name="T4" fmla="*/ 0 w 55"/>
                  <a:gd name="T5" fmla="*/ 1 h 95"/>
                  <a:gd name="T6" fmla="*/ 0 w 55"/>
                  <a:gd name="T7" fmla="*/ 1 h 95"/>
                  <a:gd name="T8" fmla="*/ 0 w 55"/>
                  <a:gd name="T9" fmla="*/ 1 h 95"/>
                  <a:gd name="T10" fmla="*/ 0 w 55"/>
                  <a:gd name="T11" fmla="*/ 1 h 95"/>
                  <a:gd name="T12" fmla="*/ 0 w 55"/>
                  <a:gd name="T13" fmla="*/ 1 h 95"/>
                  <a:gd name="T14" fmla="*/ 0 w 55"/>
                  <a:gd name="T15" fmla="*/ 1 h 95"/>
                  <a:gd name="T16" fmla="*/ 0 w 55"/>
                  <a:gd name="T17" fmla="*/ 0 h 95"/>
                  <a:gd name="T18" fmla="*/ 0 w 55"/>
                  <a:gd name="T19" fmla="*/ 1 h 95"/>
                  <a:gd name="T20" fmla="*/ 0 w 55"/>
                  <a:gd name="T21" fmla="*/ 1 h 95"/>
                  <a:gd name="T22" fmla="*/ 0 w 55"/>
                  <a:gd name="T23" fmla="*/ 1 h 95"/>
                  <a:gd name="T24" fmla="*/ 0 w 55"/>
                  <a:gd name="T25" fmla="*/ 1 h 95"/>
                  <a:gd name="T26" fmla="*/ 0 w 55"/>
                  <a:gd name="T27" fmla="*/ 1 h 95"/>
                  <a:gd name="T28" fmla="*/ 0 w 55"/>
                  <a:gd name="T29" fmla="*/ 1 h 95"/>
                  <a:gd name="T30" fmla="*/ 0 w 55"/>
                  <a:gd name="T31" fmla="*/ 1 h 95"/>
                  <a:gd name="T32" fmla="*/ 0 w 55"/>
                  <a:gd name="T33" fmla="*/ 1 h 9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95"/>
                  <a:gd name="T53" fmla="*/ 55 w 55"/>
                  <a:gd name="T54" fmla="*/ 95 h 9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95">
                    <a:moveTo>
                      <a:pt x="1" y="95"/>
                    </a:moveTo>
                    <a:lnTo>
                      <a:pt x="0" y="90"/>
                    </a:lnTo>
                    <a:lnTo>
                      <a:pt x="1" y="79"/>
                    </a:lnTo>
                    <a:lnTo>
                      <a:pt x="5" y="65"/>
                    </a:lnTo>
                    <a:lnTo>
                      <a:pt x="12" y="49"/>
                    </a:lnTo>
                    <a:lnTo>
                      <a:pt x="20" y="33"/>
                    </a:lnTo>
                    <a:lnTo>
                      <a:pt x="31" y="18"/>
                    </a:lnTo>
                    <a:lnTo>
                      <a:pt x="42" y="7"/>
                    </a:lnTo>
                    <a:lnTo>
                      <a:pt x="55" y="0"/>
                    </a:lnTo>
                    <a:lnTo>
                      <a:pt x="49" y="9"/>
                    </a:lnTo>
                    <a:lnTo>
                      <a:pt x="42" y="22"/>
                    </a:lnTo>
                    <a:lnTo>
                      <a:pt x="34" y="38"/>
                    </a:lnTo>
                    <a:lnTo>
                      <a:pt x="26" y="55"/>
                    </a:lnTo>
                    <a:lnTo>
                      <a:pt x="18" y="71"/>
                    </a:lnTo>
                    <a:lnTo>
                      <a:pt x="11" y="85"/>
                    </a:lnTo>
                    <a:lnTo>
                      <a:pt x="5" y="93"/>
                    </a:lnTo>
                    <a:lnTo>
                      <a:pt x="1" y="9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Freeform 210"/>
            <p:cNvSpPr>
              <a:spLocks/>
            </p:cNvSpPr>
            <p:nvPr/>
          </p:nvSpPr>
          <p:spPr bwMode="auto">
            <a:xfrm>
              <a:off x="411" y="4100"/>
              <a:ext cx="29" cy="36"/>
            </a:xfrm>
            <a:custGeom>
              <a:avLst/>
              <a:gdLst>
                <a:gd name="T0" fmla="*/ 1 w 57"/>
                <a:gd name="T1" fmla="*/ 1 h 70"/>
                <a:gd name="T2" fmla="*/ 0 w 57"/>
                <a:gd name="T3" fmla="*/ 1 h 70"/>
                <a:gd name="T4" fmla="*/ 1 w 57"/>
                <a:gd name="T5" fmla="*/ 1 h 70"/>
                <a:gd name="T6" fmla="*/ 1 w 57"/>
                <a:gd name="T7" fmla="*/ 1 h 70"/>
                <a:gd name="T8" fmla="*/ 1 w 57"/>
                <a:gd name="T9" fmla="*/ 1 h 70"/>
                <a:gd name="T10" fmla="*/ 1 w 57"/>
                <a:gd name="T11" fmla="*/ 1 h 70"/>
                <a:gd name="T12" fmla="*/ 1 w 57"/>
                <a:gd name="T13" fmla="*/ 1 h 70"/>
                <a:gd name="T14" fmla="*/ 1 w 57"/>
                <a:gd name="T15" fmla="*/ 1 h 70"/>
                <a:gd name="T16" fmla="*/ 1 w 57"/>
                <a:gd name="T17" fmla="*/ 0 h 70"/>
                <a:gd name="T18" fmla="*/ 1 w 57"/>
                <a:gd name="T19" fmla="*/ 1 h 70"/>
                <a:gd name="T20" fmla="*/ 1 w 57"/>
                <a:gd name="T21" fmla="*/ 1 h 70"/>
                <a:gd name="T22" fmla="*/ 1 w 57"/>
                <a:gd name="T23" fmla="*/ 1 h 70"/>
                <a:gd name="T24" fmla="*/ 1 w 57"/>
                <a:gd name="T25" fmla="*/ 1 h 70"/>
                <a:gd name="T26" fmla="*/ 1 w 57"/>
                <a:gd name="T27" fmla="*/ 1 h 70"/>
                <a:gd name="T28" fmla="*/ 1 w 57"/>
                <a:gd name="T29" fmla="*/ 1 h 70"/>
                <a:gd name="T30" fmla="*/ 1 w 57"/>
                <a:gd name="T31" fmla="*/ 1 h 70"/>
                <a:gd name="T32" fmla="*/ 1 w 57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0"/>
                <a:gd name="T53" fmla="*/ 57 w 57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0">
                  <a:moveTo>
                    <a:pt x="1" y="70"/>
                  </a:moveTo>
                  <a:lnTo>
                    <a:pt x="0" y="66"/>
                  </a:lnTo>
                  <a:lnTo>
                    <a:pt x="4" y="56"/>
                  </a:lnTo>
                  <a:lnTo>
                    <a:pt x="11" y="45"/>
                  </a:lnTo>
                  <a:lnTo>
                    <a:pt x="20" y="32"/>
                  </a:lnTo>
                  <a:lnTo>
                    <a:pt x="31" y="21"/>
                  </a:lnTo>
                  <a:lnTo>
                    <a:pt x="41" y="9"/>
                  </a:lnTo>
                  <a:lnTo>
                    <a:pt x="50" y="2"/>
                  </a:lnTo>
                  <a:lnTo>
                    <a:pt x="57" y="0"/>
                  </a:lnTo>
                  <a:lnTo>
                    <a:pt x="53" y="7"/>
                  </a:lnTo>
                  <a:lnTo>
                    <a:pt x="46" y="16"/>
                  </a:lnTo>
                  <a:lnTo>
                    <a:pt x="38" y="28"/>
                  </a:lnTo>
                  <a:lnTo>
                    <a:pt x="30" y="39"/>
                  </a:lnTo>
                  <a:lnTo>
                    <a:pt x="20" y="51"/>
                  </a:lnTo>
                  <a:lnTo>
                    <a:pt x="12" y="61"/>
                  </a:lnTo>
                  <a:lnTo>
                    <a:pt x="5" y="68"/>
                  </a:lnTo>
                  <a:lnTo>
                    <a:pt x="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11"/>
            <p:cNvSpPr>
              <a:spLocks/>
            </p:cNvSpPr>
            <p:nvPr/>
          </p:nvSpPr>
          <p:spPr bwMode="auto">
            <a:xfrm>
              <a:off x="433" y="4105"/>
              <a:ext cx="11" cy="26"/>
            </a:xfrm>
            <a:custGeom>
              <a:avLst/>
              <a:gdLst>
                <a:gd name="T0" fmla="*/ 1 w 21"/>
                <a:gd name="T1" fmla="*/ 1 h 52"/>
                <a:gd name="T2" fmla="*/ 0 w 21"/>
                <a:gd name="T3" fmla="*/ 1 h 52"/>
                <a:gd name="T4" fmla="*/ 1 w 21"/>
                <a:gd name="T5" fmla="*/ 1 h 52"/>
                <a:gd name="T6" fmla="*/ 1 w 21"/>
                <a:gd name="T7" fmla="*/ 1 h 52"/>
                <a:gd name="T8" fmla="*/ 1 w 21"/>
                <a:gd name="T9" fmla="*/ 0 h 52"/>
                <a:gd name="T10" fmla="*/ 1 w 21"/>
                <a:gd name="T11" fmla="*/ 1 h 52"/>
                <a:gd name="T12" fmla="*/ 1 w 21"/>
                <a:gd name="T13" fmla="*/ 1 h 52"/>
                <a:gd name="T14" fmla="*/ 1 w 21"/>
                <a:gd name="T15" fmla="*/ 1 h 52"/>
                <a:gd name="T16" fmla="*/ 1 w 21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2"/>
                <a:gd name="T29" fmla="*/ 21 w 2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2">
                  <a:moveTo>
                    <a:pt x="2" y="52"/>
                  </a:moveTo>
                  <a:lnTo>
                    <a:pt x="0" y="43"/>
                  </a:lnTo>
                  <a:lnTo>
                    <a:pt x="3" y="26"/>
                  </a:lnTo>
                  <a:lnTo>
                    <a:pt x="10" y="8"/>
                  </a:lnTo>
                  <a:lnTo>
                    <a:pt x="21" y="0"/>
                  </a:lnTo>
                  <a:lnTo>
                    <a:pt x="13" y="14"/>
                  </a:lnTo>
                  <a:lnTo>
                    <a:pt x="11" y="32"/>
                  </a:lnTo>
                  <a:lnTo>
                    <a:pt x="8" y="49"/>
                  </a:lnTo>
                  <a:lnTo>
                    <a:pt x="2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2"/>
            <p:cNvSpPr>
              <a:spLocks/>
            </p:cNvSpPr>
            <p:nvPr/>
          </p:nvSpPr>
          <p:spPr bwMode="auto">
            <a:xfrm>
              <a:off x="283" y="4085"/>
              <a:ext cx="22" cy="20"/>
            </a:xfrm>
            <a:custGeom>
              <a:avLst/>
              <a:gdLst>
                <a:gd name="T0" fmla="*/ 0 w 45"/>
                <a:gd name="T1" fmla="*/ 0 h 40"/>
                <a:gd name="T2" fmla="*/ 0 w 45"/>
                <a:gd name="T3" fmla="*/ 1 h 40"/>
                <a:gd name="T4" fmla="*/ 0 w 45"/>
                <a:gd name="T5" fmla="*/ 1 h 40"/>
                <a:gd name="T6" fmla="*/ 0 w 45"/>
                <a:gd name="T7" fmla="*/ 1 h 40"/>
                <a:gd name="T8" fmla="*/ 0 w 45"/>
                <a:gd name="T9" fmla="*/ 1 h 40"/>
                <a:gd name="T10" fmla="*/ 0 w 45"/>
                <a:gd name="T11" fmla="*/ 1 h 40"/>
                <a:gd name="T12" fmla="*/ 0 w 45"/>
                <a:gd name="T13" fmla="*/ 1 h 40"/>
                <a:gd name="T14" fmla="*/ 0 w 45"/>
                <a:gd name="T15" fmla="*/ 1 h 40"/>
                <a:gd name="T16" fmla="*/ 0 w 45"/>
                <a:gd name="T17" fmla="*/ 1 h 40"/>
                <a:gd name="T18" fmla="*/ 0 w 45"/>
                <a:gd name="T19" fmla="*/ 1 h 40"/>
                <a:gd name="T20" fmla="*/ 0 w 45"/>
                <a:gd name="T21" fmla="*/ 1 h 40"/>
                <a:gd name="T22" fmla="*/ 0 w 45"/>
                <a:gd name="T23" fmla="*/ 1 h 40"/>
                <a:gd name="T24" fmla="*/ 0 w 45"/>
                <a:gd name="T25" fmla="*/ 1 h 40"/>
                <a:gd name="T26" fmla="*/ 0 w 45"/>
                <a:gd name="T27" fmla="*/ 1 h 40"/>
                <a:gd name="T28" fmla="*/ 0 w 45"/>
                <a:gd name="T29" fmla="*/ 1 h 40"/>
                <a:gd name="T30" fmla="*/ 0 w 45"/>
                <a:gd name="T31" fmla="*/ 1 h 40"/>
                <a:gd name="T32" fmla="*/ 0 w 4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0"/>
                <a:gd name="T53" fmla="*/ 45 w 45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0">
                  <a:moveTo>
                    <a:pt x="45" y="0"/>
                  </a:moveTo>
                  <a:lnTo>
                    <a:pt x="41" y="3"/>
                  </a:lnTo>
                  <a:lnTo>
                    <a:pt x="37" y="9"/>
                  </a:lnTo>
                  <a:lnTo>
                    <a:pt x="31" y="17"/>
                  </a:lnTo>
                  <a:lnTo>
                    <a:pt x="25" y="25"/>
                  </a:lnTo>
                  <a:lnTo>
                    <a:pt x="18" y="32"/>
                  </a:lnTo>
                  <a:lnTo>
                    <a:pt x="11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5" y="18"/>
                  </a:lnTo>
                  <a:lnTo>
                    <a:pt x="24" y="13"/>
                  </a:lnTo>
                  <a:lnTo>
                    <a:pt x="32" y="8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3"/>
            <p:cNvSpPr>
              <a:spLocks/>
            </p:cNvSpPr>
            <p:nvPr/>
          </p:nvSpPr>
          <p:spPr bwMode="auto">
            <a:xfrm>
              <a:off x="274" y="4084"/>
              <a:ext cx="27" cy="6"/>
            </a:xfrm>
            <a:custGeom>
              <a:avLst/>
              <a:gdLst>
                <a:gd name="T0" fmla="*/ 1 w 54"/>
                <a:gd name="T1" fmla="*/ 1 h 11"/>
                <a:gd name="T2" fmla="*/ 1 w 54"/>
                <a:gd name="T3" fmla="*/ 1 h 11"/>
                <a:gd name="T4" fmla="*/ 1 w 54"/>
                <a:gd name="T5" fmla="*/ 1 h 11"/>
                <a:gd name="T6" fmla="*/ 1 w 54"/>
                <a:gd name="T7" fmla="*/ 1 h 11"/>
                <a:gd name="T8" fmla="*/ 1 w 54"/>
                <a:gd name="T9" fmla="*/ 1 h 11"/>
                <a:gd name="T10" fmla="*/ 1 w 54"/>
                <a:gd name="T11" fmla="*/ 0 h 11"/>
                <a:gd name="T12" fmla="*/ 1 w 54"/>
                <a:gd name="T13" fmla="*/ 1 h 11"/>
                <a:gd name="T14" fmla="*/ 1 w 54"/>
                <a:gd name="T15" fmla="*/ 1 h 11"/>
                <a:gd name="T16" fmla="*/ 0 w 54"/>
                <a:gd name="T17" fmla="*/ 1 h 11"/>
                <a:gd name="T18" fmla="*/ 1 w 54"/>
                <a:gd name="T19" fmla="*/ 1 h 11"/>
                <a:gd name="T20" fmla="*/ 1 w 54"/>
                <a:gd name="T21" fmla="*/ 1 h 11"/>
                <a:gd name="T22" fmla="*/ 1 w 54"/>
                <a:gd name="T23" fmla="*/ 1 h 11"/>
                <a:gd name="T24" fmla="*/ 1 w 54"/>
                <a:gd name="T25" fmla="*/ 1 h 11"/>
                <a:gd name="T26" fmla="*/ 1 w 54"/>
                <a:gd name="T27" fmla="*/ 1 h 11"/>
                <a:gd name="T28" fmla="*/ 1 w 54"/>
                <a:gd name="T29" fmla="*/ 1 h 11"/>
                <a:gd name="T30" fmla="*/ 1 w 54"/>
                <a:gd name="T31" fmla="*/ 1 h 11"/>
                <a:gd name="T32" fmla="*/ 1 w 54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1"/>
                <a:gd name="T53" fmla="*/ 54 w 5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1">
                  <a:moveTo>
                    <a:pt x="54" y="3"/>
                  </a:moveTo>
                  <a:lnTo>
                    <a:pt x="51" y="3"/>
                  </a:lnTo>
                  <a:lnTo>
                    <a:pt x="44" y="2"/>
                  </a:lnTo>
                  <a:lnTo>
                    <a:pt x="35" y="1"/>
                  </a:lnTo>
                  <a:lnTo>
                    <a:pt x="26" y="1"/>
                  </a:lnTo>
                  <a:lnTo>
                    <a:pt x="16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4" y="11"/>
                  </a:lnTo>
                  <a:lnTo>
                    <a:pt x="22" y="10"/>
                  </a:lnTo>
                  <a:lnTo>
                    <a:pt x="31" y="9"/>
                  </a:lnTo>
                  <a:lnTo>
                    <a:pt x="41" y="6"/>
                  </a:lnTo>
                  <a:lnTo>
                    <a:pt x="49" y="4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4"/>
            <p:cNvSpPr>
              <a:spLocks/>
            </p:cNvSpPr>
            <p:nvPr/>
          </p:nvSpPr>
          <p:spPr bwMode="auto">
            <a:xfrm>
              <a:off x="280" y="4063"/>
              <a:ext cx="26" cy="23"/>
            </a:xfrm>
            <a:custGeom>
              <a:avLst/>
              <a:gdLst>
                <a:gd name="T0" fmla="*/ 1 w 52"/>
                <a:gd name="T1" fmla="*/ 1 h 45"/>
                <a:gd name="T2" fmla="*/ 1 w 52"/>
                <a:gd name="T3" fmla="*/ 1 h 45"/>
                <a:gd name="T4" fmla="*/ 1 w 52"/>
                <a:gd name="T5" fmla="*/ 1 h 45"/>
                <a:gd name="T6" fmla="*/ 1 w 52"/>
                <a:gd name="T7" fmla="*/ 1 h 45"/>
                <a:gd name="T8" fmla="*/ 1 w 52"/>
                <a:gd name="T9" fmla="*/ 1 h 45"/>
                <a:gd name="T10" fmla="*/ 1 w 52"/>
                <a:gd name="T11" fmla="*/ 1 h 45"/>
                <a:gd name="T12" fmla="*/ 1 w 52"/>
                <a:gd name="T13" fmla="*/ 1 h 45"/>
                <a:gd name="T14" fmla="*/ 0 w 52"/>
                <a:gd name="T15" fmla="*/ 1 h 45"/>
                <a:gd name="T16" fmla="*/ 1 w 52"/>
                <a:gd name="T17" fmla="*/ 0 h 45"/>
                <a:gd name="T18" fmla="*/ 1 w 52"/>
                <a:gd name="T19" fmla="*/ 0 h 45"/>
                <a:gd name="T20" fmla="*/ 1 w 52"/>
                <a:gd name="T21" fmla="*/ 1 h 45"/>
                <a:gd name="T22" fmla="*/ 1 w 52"/>
                <a:gd name="T23" fmla="*/ 1 h 45"/>
                <a:gd name="T24" fmla="*/ 1 w 52"/>
                <a:gd name="T25" fmla="*/ 1 h 45"/>
                <a:gd name="T26" fmla="*/ 1 w 52"/>
                <a:gd name="T27" fmla="*/ 1 h 45"/>
                <a:gd name="T28" fmla="*/ 1 w 52"/>
                <a:gd name="T29" fmla="*/ 1 h 45"/>
                <a:gd name="T30" fmla="*/ 1 w 52"/>
                <a:gd name="T31" fmla="*/ 1 h 45"/>
                <a:gd name="T32" fmla="*/ 1 w 52"/>
                <a:gd name="T33" fmla="*/ 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45"/>
                <a:gd name="T53" fmla="*/ 52 w 52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45">
                  <a:moveTo>
                    <a:pt x="52" y="45"/>
                  </a:moveTo>
                  <a:lnTo>
                    <a:pt x="45" y="40"/>
                  </a:lnTo>
                  <a:lnTo>
                    <a:pt x="36" y="35"/>
                  </a:lnTo>
                  <a:lnTo>
                    <a:pt x="27" y="28"/>
                  </a:lnTo>
                  <a:lnTo>
                    <a:pt x="17" y="21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8" y="9"/>
                  </a:lnTo>
                  <a:lnTo>
                    <a:pt x="27" y="17"/>
                  </a:lnTo>
                  <a:lnTo>
                    <a:pt x="35" y="25"/>
                  </a:lnTo>
                  <a:lnTo>
                    <a:pt x="41" y="34"/>
                  </a:lnTo>
                  <a:lnTo>
                    <a:pt x="47" y="40"/>
                  </a:lnTo>
                  <a:lnTo>
                    <a:pt x="52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5"/>
            <p:cNvSpPr>
              <a:spLocks/>
            </p:cNvSpPr>
            <p:nvPr/>
          </p:nvSpPr>
          <p:spPr bwMode="auto">
            <a:xfrm>
              <a:off x="437" y="4068"/>
              <a:ext cx="8" cy="34"/>
            </a:xfrm>
            <a:custGeom>
              <a:avLst/>
              <a:gdLst>
                <a:gd name="T0" fmla="*/ 1 w 15"/>
                <a:gd name="T1" fmla="*/ 1 h 68"/>
                <a:gd name="T2" fmla="*/ 1 w 15"/>
                <a:gd name="T3" fmla="*/ 1 h 68"/>
                <a:gd name="T4" fmla="*/ 0 w 15"/>
                <a:gd name="T5" fmla="*/ 1 h 68"/>
                <a:gd name="T6" fmla="*/ 1 w 15"/>
                <a:gd name="T7" fmla="*/ 1 h 68"/>
                <a:gd name="T8" fmla="*/ 1 w 15"/>
                <a:gd name="T9" fmla="*/ 0 h 68"/>
                <a:gd name="T10" fmla="*/ 1 w 15"/>
                <a:gd name="T11" fmla="*/ 1 h 68"/>
                <a:gd name="T12" fmla="*/ 1 w 15"/>
                <a:gd name="T13" fmla="*/ 1 h 68"/>
                <a:gd name="T14" fmla="*/ 1 w 15"/>
                <a:gd name="T15" fmla="*/ 1 h 68"/>
                <a:gd name="T16" fmla="*/ 1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2" y="27"/>
                  </a:lnTo>
                  <a:lnTo>
                    <a:pt x="6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6"/>
            <p:cNvSpPr>
              <a:spLocks/>
            </p:cNvSpPr>
            <p:nvPr/>
          </p:nvSpPr>
          <p:spPr bwMode="auto">
            <a:xfrm>
              <a:off x="445" y="4075"/>
              <a:ext cx="15" cy="32"/>
            </a:xfrm>
            <a:custGeom>
              <a:avLst/>
              <a:gdLst>
                <a:gd name="T0" fmla="*/ 0 w 30"/>
                <a:gd name="T1" fmla="*/ 0 h 65"/>
                <a:gd name="T2" fmla="*/ 1 w 30"/>
                <a:gd name="T3" fmla="*/ 0 h 65"/>
                <a:gd name="T4" fmla="*/ 1 w 30"/>
                <a:gd name="T5" fmla="*/ 0 h 65"/>
                <a:gd name="T6" fmla="*/ 1 w 30"/>
                <a:gd name="T7" fmla="*/ 0 h 65"/>
                <a:gd name="T8" fmla="*/ 1 w 30"/>
                <a:gd name="T9" fmla="*/ 0 h 65"/>
                <a:gd name="T10" fmla="*/ 1 w 30"/>
                <a:gd name="T11" fmla="*/ 0 h 65"/>
                <a:gd name="T12" fmla="*/ 1 w 30"/>
                <a:gd name="T13" fmla="*/ 0 h 65"/>
                <a:gd name="T14" fmla="*/ 1 w 30"/>
                <a:gd name="T15" fmla="*/ 0 h 65"/>
                <a:gd name="T16" fmla="*/ 1 w 30"/>
                <a:gd name="T17" fmla="*/ 0 h 65"/>
                <a:gd name="T18" fmla="*/ 1 w 30"/>
                <a:gd name="T19" fmla="*/ 0 h 65"/>
                <a:gd name="T20" fmla="*/ 1 w 30"/>
                <a:gd name="T21" fmla="*/ 0 h 65"/>
                <a:gd name="T22" fmla="*/ 1 w 30"/>
                <a:gd name="T23" fmla="*/ 0 h 65"/>
                <a:gd name="T24" fmla="*/ 0 w 30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65"/>
                <a:gd name="T41" fmla="*/ 30 w 30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65">
                  <a:moveTo>
                    <a:pt x="0" y="65"/>
                  </a:moveTo>
                  <a:lnTo>
                    <a:pt x="2" y="49"/>
                  </a:lnTo>
                  <a:lnTo>
                    <a:pt x="8" y="28"/>
                  </a:lnTo>
                  <a:lnTo>
                    <a:pt x="16" y="8"/>
                  </a:lnTo>
                  <a:lnTo>
                    <a:pt x="26" y="0"/>
                  </a:lnTo>
                  <a:lnTo>
                    <a:pt x="30" y="3"/>
                  </a:lnTo>
                  <a:lnTo>
                    <a:pt x="28" y="8"/>
                  </a:lnTo>
                  <a:lnTo>
                    <a:pt x="25" y="18"/>
                  </a:lnTo>
                  <a:lnTo>
                    <a:pt x="20" y="29"/>
                  </a:lnTo>
                  <a:lnTo>
                    <a:pt x="13" y="41"/>
                  </a:lnTo>
                  <a:lnTo>
                    <a:pt x="8" y="51"/>
                  </a:lnTo>
                  <a:lnTo>
                    <a:pt x="3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7"/>
            <p:cNvSpPr>
              <a:spLocks/>
            </p:cNvSpPr>
            <p:nvPr/>
          </p:nvSpPr>
          <p:spPr bwMode="auto">
            <a:xfrm>
              <a:off x="423" y="4068"/>
              <a:ext cx="8" cy="32"/>
            </a:xfrm>
            <a:custGeom>
              <a:avLst/>
              <a:gdLst>
                <a:gd name="T0" fmla="*/ 1 w 15"/>
                <a:gd name="T1" fmla="*/ 0 h 65"/>
                <a:gd name="T2" fmla="*/ 1 w 15"/>
                <a:gd name="T3" fmla="*/ 0 h 65"/>
                <a:gd name="T4" fmla="*/ 0 w 15"/>
                <a:gd name="T5" fmla="*/ 0 h 65"/>
                <a:gd name="T6" fmla="*/ 1 w 15"/>
                <a:gd name="T7" fmla="*/ 0 h 65"/>
                <a:gd name="T8" fmla="*/ 1 w 15"/>
                <a:gd name="T9" fmla="*/ 0 h 65"/>
                <a:gd name="T10" fmla="*/ 1 w 15"/>
                <a:gd name="T11" fmla="*/ 0 h 65"/>
                <a:gd name="T12" fmla="*/ 1 w 15"/>
                <a:gd name="T13" fmla="*/ 0 h 65"/>
                <a:gd name="T14" fmla="*/ 1 w 15"/>
                <a:gd name="T15" fmla="*/ 0 h 65"/>
                <a:gd name="T16" fmla="*/ 1 w 15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5"/>
                <a:gd name="T29" fmla="*/ 15 w 15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5">
                  <a:moveTo>
                    <a:pt x="8" y="65"/>
                  </a:moveTo>
                  <a:lnTo>
                    <a:pt x="2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4" y="23"/>
                  </a:lnTo>
                  <a:lnTo>
                    <a:pt x="10" y="46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18"/>
            <p:cNvSpPr>
              <a:spLocks/>
            </p:cNvSpPr>
            <p:nvPr/>
          </p:nvSpPr>
          <p:spPr bwMode="auto">
            <a:xfrm>
              <a:off x="411" y="4059"/>
              <a:ext cx="6" cy="35"/>
            </a:xfrm>
            <a:custGeom>
              <a:avLst/>
              <a:gdLst>
                <a:gd name="T0" fmla="*/ 1 w 11"/>
                <a:gd name="T1" fmla="*/ 1 h 69"/>
                <a:gd name="T2" fmla="*/ 1 w 11"/>
                <a:gd name="T3" fmla="*/ 1 h 69"/>
                <a:gd name="T4" fmla="*/ 1 w 11"/>
                <a:gd name="T5" fmla="*/ 1 h 69"/>
                <a:gd name="T6" fmla="*/ 0 w 11"/>
                <a:gd name="T7" fmla="*/ 1 h 69"/>
                <a:gd name="T8" fmla="*/ 1 w 11"/>
                <a:gd name="T9" fmla="*/ 0 h 69"/>
                <a:gd name="T10" fmla="*/ 1 w 11"/>
                <a:gd name="T11" fmla="*/ 1 h 69"/>
                <a:gd name="T12" fmla="*/ 1 w 11"/>
                <a:gd name="T13" fmla="*/ 1 h 69"/>
                <a:gd name="T14" fmla="*/ 1 w 11"/>
                <a:gd name="T15" fmla="*/ 1 h 69"/>
                <a:gd name="T16" fmla="*/ 1 w 11"/>
                <a:gd name="T17" fmla="*/ 1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69"/>
                <a:gd name="T29" fmla="*/ 11 w 11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69">
                  <a:moveTo>
                    <a:pt x="11" y="69"/>
                  </a:moveTo>
                  <a:lnTo>
                    <a:pt x="5" y="55"/>
                  </a:lnTo>
                  <a:lnTo>
                    <a:pt x="1" y="33"/>
                  </a:lnTo>
                  <a:lnTo>
                    <a:pt x="0" y="12"/>
                  </a:lnTo>
                  <a:lnTo>
                    <a:pt x="5" y="0"/>
                  </a:lnTo>
                  <a:lnTo>
                    <a:pt x="10" y="5"/>
                  </a:lnTo>
                  <a:lnTo>
                    <a:pt x="11" y="23"/>
                  </a:lnTo>
                  <a:lnTo>
                    <a:pt x="10" y="47"/>
                  </a:lnTo>
                  <a:lnTo>
                    <a:pt x="1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9"/>
            <p:cNvSpPr>
              <a:spLocks/>
            </p:cNvSpPr>
            <p:nvPr/>
          </p:nvSpPr>
          <p:spPr bwMode="auto">
            <a:xfrm>
              <a:off x="398" y="4053"/>
              <a:ext cx="8" cy="34"/>
            </a:xfrm>
            <a:custGeom>
              <a:avLst/>
              <a:gdLst>
                <a:gd name="T0" fmla="*/ 1 w 15"/>
                <a:gd name="T1" fmla="*/ 1 h 68"/>
                <a:gd name="T2" fmla="*/ 1 w 15"/>
                <a:gd name="T3" fmla="*/ 1 h 68"/>
                <a:gd name="T4" fmla="*/ 1 w 15"/>
                <a:gd name="T5" fmla="*/ 1 h 68"/>
                <a:gd name="T6" fmla="*/ 0 w 15"/>
                <a:gd name="T7" fmla="*/ 1 h 68"/>
                <a:gd name="T8" fmla="*/ 1 w 15"/>
                <a:gd name="T9" fmla="*/ 0 h 68"/>
                <a:gd name="T10" fmla="*/ 1 w 15"/>
                <a:gd name="T11" fmla="*/ 1 h 68"/>
                <a:gd name="T12" fmla="*/ 1 w 15"/>
                <a:gd name="T13" fmla="*/ 1 h 68"/>
                <a:gd name="T14" fmla="*/ 1 w 15"/>
                <a:gd name="T15" fmla="*/ 1 h 68"/>
                <a:gd name="T16" fmla="*/ 1 w 15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68"/>
                <a:gd name="T29" fmla="*/ 15 w 15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68">
                  <a:moveTo>
                    <a:pt x="15" y="68"/>
                  </a:moveTo>
                  <a:lnTo>
                    <a:pt x="9" y="52"/>
                  </a:lnTo>
                  <a:lnTo>
                    <a:pt x="4" y="2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1" y="9"/>
                  </a:lnTo>
                  <a:lnTo>
                    <a:pt x="13" y="27"/>
                  </a:lnTo>
                  <a:lnTo>
                    <a:pt x="13" y="50"/>
                  </a:lnTo>
                  <a:lnTo>
                    <a:pt x="15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0"/>
            <p:cNvSpPr>
              <a:spLocks/>
            </p:cNvSpPr>
            <p:nvPr/>
          </p:nvSpPr>
          <p:spPr bwMode="auto">
            <a:xfrm>
              <a:off x="384" y="4046"/>
              <a:ext cx="9" cy="38"/>
            </a:xfrm>
            <a:custGeom>
              <a:avLst/>
              <a:gdLst>
                <a:gd name="T0" fmla="*/ 1 w 18"/>
                <a:gd name="T1" fmla="*/ 1 h 76"/>
                <a:gd name="T2" fmla="*/ 1 w 18"/>
                <a:gd name="T3" fmla="*/ 1 h 76"/>
                <a:gd name="T4" fmla="*/ 1 w 18"/>
                <a:gd name="T5" fmla="*/ 1 h 76"/>
                <a:gd name="T6" fmla="*/ 0 w 18"/>
                <a:gd name="T7" fmla="*/ 1 h 76"/>
                <a:gd name="T8" fmla="*/ 1 w 18"/>
                <a:gd name="T9" fmla="*/ 0 h 76"/>
                <a:gd name="T10" fmla="*/ 1 w 18"/>
                <a:gd name="T11" fmla="*/ 1 h 76"/>
                <a:gd name="T12" fmla="*/ 1 w 18"/>
                <a:gd name="T13" fmla="*/ 1 h 76"/>
                <a:gd name="T14" fmla="*/ 1 w 18"/>
                <a:gd name="T15" fmla="*/ 1 h 76"/>
                <a:gd name="T16" fmla="*/ 1 w 18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76"/>
                <a:gd name="T29" fmla="*/ 18 w 18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76">
                  <a:moveTo>
                    <a:pt x="18" y="76"/>
                  </a:moveTo>
                  <a:lnTo>
                    <a:pt x="10" y="56"/>
                  </a:lnTo>
                  <a:lnTo>
                    <a:pt x="2" y="31"/>
                  </a:lnTo>
                  <a:lnTo>
                    <a:pt x="0" y="9"/>
                  </a:lnTo>
                  <a:lnTo>
                    <a:pt x="6" y="0"/>
                  </a:lnTo>
                  <a:lnTo>
                    <a:pt x="15" y="9"/>
                  </a:lnTo>
                  <a:lnTo>
                    <a:pt x="17" y="31"/>
                  </a:lnTo>
                  <a:lnTo>
                    <a:pt x="16" y="57"/>
                  </a:lnTo>
                  <a:lnTo>
                    <a:pt x="18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1"/>
            <p:cNvSpPr>
              <a:spLocks/>
            </p:cNvSpPr>
            <p:nvPr/>
          </p:nvSpPr>
          <p:spPr bwMode="auto">
            <a:xfrm>
              <a:off x="366" y="4040"/>
              <a:ext cx="14" cy="42"/>
            </a:xfrm>
            <a:custGeom>
              <a:avLst/>
              <a:gdLst>
                <a:gd name="T0" fmla="*/ 1 w 26"/>
                <a:gd name="T1" fmla="*/ 1 h 84"/>
                <a:gd name="T2" fmla="*/ 1 w 26"/>
                <a:gd name="T3" fmla="*/ 1 h 84"/>
                <a:gd name="T4" fmla="*/ 1 w 26"/>
                <a:gd name="T5" fmla="*/ 1 h 84"/>
                <a:gd name="T6" fmla="*/ 1 w 26"/>
                <a:gd name="T7" fmla="*/ 1 h 84"/>
                <a:gd name="T8" fmla="*/ 1 w 26"/>
                <a:gd name="T9" fmla="*/ 1 h 84"/>
                <a:gd name="T10" fmla="*/ 1 w 26"/>
                <a:gd name="T11" fmla="*/ 1 h 84"/>
                <a:gd name="T12" fmla="*/ 0 w 26"/>
                <a:gd name="T13" fmla="*/ 1 h 84"/>
                <a:gd name="T14" fmla="*/ 1 w 26"/>
                <a:gd name="T15" fmla="*/ 1 h 84"/>
                <a:gd name="T16" fmla="*/ 1 w 26"/>
                <a:gd name="T17" fmla="*/ 0 h 84"/>
                <a:gd name="T18" fmla="*/ 1 w 26"/>
                <a:gd name="T19" fmla="*/ 1 h 84"/>
                <a:gd name="T20" fmla="*/ 1 w 26"/>
                <a:gd name="T21" fmla="*/ 1 h 84"/>
                <a:gd name="T22" fmla="*/ 1 w 26"/>
                <a:gd name="T23" fmla="*/ 1 h 84"/>
                <a:gd name="T24" fmla="*/ 1 w 26"/>
                <a:gd name="T25" fmla="*/ 1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84"/>
                <a:gd name="T41" fmla="*/ 26 w 26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84">
                  <a:moveTo>
                    <a:pt x="26" y="84"/>
                  </a:moveTo>
                  <a:lnTo>
                    <a:pt x="23" y="76"/>
                  </a:lnTo>
                  <a:lnTo>
                    <a:pt x="17" y="63"/>
                  </a:lnTo>
                  <a:lnTo>
                    <a:pt x="11" y="50"/>
                  </a:lnTo>
                  <a:lnTo>
                    <a:pt x="7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4" y="0"/>
                  </a:lnTo>
                  <a:lnTo>
                    <a:pt x="15" y="13"/>
                  </a:lnTo>
                  <a:lnTo>
                    <a:pt x="21" y="39"/>
                  </a:lnTo>
                  <a:lnTo>
                    <a:pt x="23" y="67"/>
                  </a:lnTo>
                  <a:lnTo>
                    <a:pt x="26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2"/>
            <p:cNvSpPr>
              <a:spLocks/>
            </p:cNvSpPr>
            <p:nvPr/>
          </p:nvSpPr>
          <p:spPr bwMode="auto">
            <a:xfrm>
              <a:off x="351" y="4036"/>
              <a:ext cx="18" cy="45"/>
            </a:xfrm>
            <a:custGeom>
              <a:avLst/>
              <a:gdLst>
                <a:gd name="T0" fmla="*/ 1 w 34"/>
                <a:gd name="T1" fmla="*/ 0 h 91"/>
                <a:gd name="T2" fmla="*/ 1 w 34"/>
                <a:gd name="T3" fmla="*/ 0 h 91"/>
                <a:gd name="T4" fmla="*/ 1 w 34"/>
                <a:gd name="T5" fmla="*/ 0 h 91"/>
                <a:gd name="T6" fmla="*/ 1 w 34"/>
                <a:gd name="T7" fmla="*/ 0 h 91"/>
                <a:gd name="T8" fmla="*/ 1 w 34"/>
                <a:gd name="T9" fmla="*/ 0 h 91"/>
                <a:gd name="T10" fmla="*/ 1 w 34"/>
                <a:gd name="T11" fmla="*/ 0 h 91"/>
                <a:gd name="T12" fmla="*/ 0 w 34"/>
                <a:gd name="T13" fmla="*/ 0 h 91"/>
                <a:gd name="T14" fmla="*/ 1 w 34"/>
                <a:gd name="T15" fmla="*/ 0 h 91"/>
                <a:gd name="T16" fmla="*/ 1 w 34"/>
                <a:gd name="T17" fmla="*/ 0 h 91"/>
                <a:gd name="T18" fmla="*/ 1 w 34"/>
                <a:gd name="T19" fmla="*/ 0 h 91"/>
                <a:gd name="T20" fmla="*/ 1 w 34"/>
                <a:gd name="T21" fmla="*/ 0 h 91"/>
                <a:gd name="T22" fmla="*/ 1 w 34"/>
                <a:gd name="T23" fmla="*/ 0 h 91"/>
                <a:gd name="T24" fmla="*/ 1 w 34"/>
                <a:gd name="T25" fmla="*/ 0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91"/>
                <a:gd name="T41" fmla="*/ 34 w 34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91">
                  <a:moveTo>
                    <a:pt x="34" y="91"/>
                  </a:moveTo>
                  <a:lnTo>
                    <a:pt x="26" y="83"/>
                  </a:lnTo>
                  <a:lnTo>
                    <a:pt x="18" y="70"/>
                  </a:lnTo>
                  <a:lnTo>
                    <a:pt x="11" y="56"/>
                  </a:lnTo>
                  <a:lnTo>
                    <a:pt x="6" y="40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3"/>
                  </a:lnTo>
                  <a:lnTo>
                    <a:pt x="6" y="0"/>
                  </a:lnTo>
                  <a:lnTo>
                    <a:pt x="17" y="10"/>
                  </a:lnTo>
                  <a:lnTo>
                    <a:pt x="26" y="37"/>
                  </a:lnTo>
                  <a:lnTo>
                    <a:pt x="32" y="68"/>
                  </a:lnTo>
                  <a:lnTo>
                    <a:pt x="34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3"/>
            <p:cNvSpPr>
              <a:spLocks/>
            </p:cNvSpPr>
            <p:nvPr/>
          </p:nvSpPr>
          <p:spPr bwMode="auto">
            <a:xfrm>
              <a:off x="324" y="4040"/>
              <a:ext cx="28" cy="43"/>
            </a:xfrm>
            <a:custGeom>
              <a:avLst/>
              <a:gdLst>
                <a:gd name="T0" fmla="*/ 1 w 56"/>
                <a:gd name="T1" fmla="*/ 1 h 85"/>
                <a:gd name="T2" fmla="*/ 1 w 56"/>
                <a:gd name="T3" fmla="*/ 1 h 85"/>
                <a:gd name="T4" fmla="*/ 1 w 56"/>
                <a:gd name="T5" fmla="*/ 1 h 85"/>
                <a:gd name="T6" fmla="*/ 1 w 56"/>
                <a:gd name="T7" fmla="*/ 1 h 85"/>
                <a:gd name="T8" fmla="*/ 1 w 56"/>
                <a:gd name="T9" fmla="*/ 1 h 85"/>
                <a:gd name="T10" fmla="*/ 1 w 56"/>
                <a:gd name="T11" fmla="*/ 1 h 85"/>
                <a:gd name="T12" fmla="*/ 1 w 56"/>
                <a:gd name="T13" fmla="*/ 1 h 85"/>
                <a:gd name="T14" fmla="*/ 0 w 56"/>
                <a:gd name="T15" fmla="*/ 1 h 85"/>
                <a:gd name="T16" fmla="*/ 1 w 56"/>
                <a:gd name="T17" fmla="*/ 0 h 85"/>
                <a:gd name="T18" fmla="*/ 1 w 56"/>
                <a:gd name="T19" fmla="*/ 0 h 85"/>
                <a:gd name="T20" fmla="*/ 1 w 56"/>
                <a:gd name="T21" fmla="*/ 1 h 85"/>
                <a:gd name="T22" fmla="*/ 1 w 56"/>
                <a:gd name="T23" fmla="*/ 1 h 85"/>
                <a:gd name="T24" fmla="*/ 1 w 56"/>
                <a:gd name="T25" fmla="*/ 1 h 85"/>
                <a:gd name="T26" fmla="*/ 1 w 56"/>
                <a:gd name="T27" fmla="*/ 1 h 85"/>
                <a:gd name="T28" fmla="*/ 1 w 56"/>
                <a:gd name="T29" fmla="*/ 1 h 85"/>
                <a:gd name="T30" fmla="*/ 1 w 56"/>
                <a:gd name="T31" fmla="*/ 1 h 85"/>
                <a:gd name="T32" fmla="*/ 1 w 56"/>
                <a:gd name="T33" fmla="*/ 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85"/>
                <a:gd name="T53" fmla="*/ 56 w 56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85">
                  <a:moveTo>
                    <a:pt x="56" y="85"/>
                  </a:moveTo>
                  <a:lnTo>
                    <a:pt x="47" y="77"/>
                  </a:lnTo>
                  <a:lnTo>
                    <a:pt x="38" y="67"/>
                  </a:lnTo>
                  <a:lnTo>
                    <a:pt x="26" y="53"/>
                  </a:lnTo>
                  <a:lnTo>
                    <a:pt x="17" y="39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7"/>
                  </a:lnTo>
                  <a:lnTo>
                    <a:pt x="23" y="16"/>
                  </a:lnTo>
                  <a:lnTo>
                    <a:pt x="32" y="29"/>
                  </a:lnTo>
                  <a:lnTo>
                    <a:pt x="40" y="44"/>
                  </a:lnTo>
                  <a:lnTo>
                    <a:pt x="47" y="59"/>
                  </a:lnTo>
                  <a:lnTo>
                    <a:pt x="53" y="73"/>
                  </a:lnTo>
                  <a:lnTo>
                    <a:pt x="56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24"/>
            <p:cNvSpPr>
              <a:spLocks/>
            </p:cNvSpPr>
            <p:nvPr/>
          </p:nvSpPr>
          <p:spPr bwMode="auto">
            <a:xfrm>
              <a:off x="300" y="4047"/>
              <a:ext cx="36" cy="35"/>
            </a:xfrm>
            <a:custGeom>
              <a:avLst/>
              <a:gdLst>
                <a:gd name="T0" fmla="*/ 1 w 72"/>
                <a:gd name="T1" fmla="*/ 1 h 70"/>
                <a:gd name="T2" fmla="*/ 1 w 72"/>
                <a:gd name="T3" fmla="*/ 1 h 70"/>
                <a:gd name="T4" fmla="*/ 1 w 72"/>
                <a:gd name="T5" fmla="*/ 1 h 70"/>
                <a:gd name="T6" fmla="*/ 1 w 72"/>
                <a:gd name="T7" fmla="*/ 1 h 70"/>
                <a:gd name="T8" fmla="*/ 1 w 72"/>
                <a:gd name="T9" fmla="*/ 1 h 70"/>
                <a:gd name="T10" fmla="*/ 1 w 72"/>
                <a:gd name="T11" fmla="*/ 1 h 70"/>
                <a:gd name="T12" fmla="*/ 1 w 72"/>
                <a:gd name="T13" fmla="*/ 1 h 70"/>
                <a:gd name="T14" fmla="*/ 0 w 72"/>
                <a:gd name="T15" fmla="*/ 1 h 70"/>
                <a:gd name="T16" fmla="*/ 1 w 72"/>
                <a:gd name="T17" fmla="*/ 0 h 70"/>
                <a:gd name="T18" fmla="*/ 1 w 72"/>
                <a:gd name="T19" fmla="*/ 0 h 70"/>
                <a:gd name="T20" fmla="*/ 1 w 72"/>
                <a:gd name="T21" fmla="*/ 1 h 70"/>
                <a:gd name="T22" fmla="*/ 1 w 72"/>
                <a:gd name="T23" fmla="*/ 1 h 70"/>
                <a:gd name="T24" fmla="*/ 1 w 72"/>
                <a:gd name="T25" fmla="*/ 1 h 70"/>
                <a:gd name="T26" fmla="*/ 1 w 72"/>
                <a:gd name="T27" fmla="*/ 1 h 70"/>
                <a:gd name="T28" fmla="*/ 1 w 72"/>
                <a:gd name="T29" fmla="*/ 1 h 70"/>
                <a:gd name="T30" fmla="*/ 1 w 72"/>
                <a:gd name="T31" fmla="*/ 1 h 70"/>
                <a:gd name="T32" fmla="*/ 1 w 72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0"/>
                <a:gd name="T53" fmla="*/ 72 w 72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0">
                  <a:moveTo>
                    <a:pt x="72" y="70"/>
                  </a:moveTo>
                  <a:lnTo>
                    <a:pt x="64" y="64"/>
                  </a:lnTo>
                  <a:lnTo>
                    <a:pt x="51" y="56"/>
                  </a:lnTo>
                  <a:lnTo>
                    <a:pt x="38" y="46"/>
                  </a:lnTo>
                  <a:lnTo>
                    <a:pt x="25" y="34"/>
                  </a:lnTo>
                  <a:lnTo>
                    <a:pt x="13" y="23"/>
                  </a:lnTo>
                  <a:lnTo>
                    <a:pt x="4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8" y="0"/>
                  </a:lnTo>
                  <a:lnTo>
                    <a:pt x="19" y="6"/>
                  </a:lnTo>
                  <a:lnTo>
                    <a:pt x="30" y="15"/>
                  </a:lnTo>
                  <a:lnTo>
                    <a:pt x="42" y="26"/>
                  </a:lnTo>
                  <a:lnTo>
                    <a:pt x="53" y="40"/>
                  </a:lnTo>
                  <a:lnTo>
                    <a:pt x="63" y="52"/>
                  </a:lnTo>
                  <a:lnTo>
                    <a:pt x="69" y="63"/>
                  </a:lnTo>
                  <a:lnTo>
                    <a:pt x="7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25"/>
            <p:cNvSpPr>
              <a:spLocks/>
            </p:cNvSpPr>
            <p:nvPr/>
          </p:nvSpPr>
          <p:spPr bwMode="auto">
            <a:xfrm>
              <a:off x="289" y="4052"/>
              <a:ext cx="32" cy="32"/>
            </a:xfrm>
            <a:custGeom>
              <a:avLst/>
              <a:gdLst>
                <a:gd name="T0" fmla="*/ 0 w 65"/>
                <a:gd name="T1" fmla="*/ 0 h 65"/>
                <a:gd name="T2" fmla="*/ 0 w 65"/>
                <a:gd name="T3" fmla="*/ 0 h 65"/>
                <a:gd name="T4" fmla="*/ 0 w 65"/>
                <a:gd name="T5" fmla="*/ 0 h 65"/>
                <a:gd name="T6" fmla="*/ 0 w 65"/>
                <a:gd name="T7" fmla="*/ 0 h 65"/>
                <a:gd name="T8" fmla="*/ 0 w 65"/>
                <a:gd name="T9" fmla="*/ 0 h 65"/>
                <a:gd name="T10" fmla="*/ 0 w 65"/>
                <a:gd name="T11" fmla="*/ 0 h 65"/>
                <a:gd name="T12" fmla="*/ 0 w 65"/>
                <a:gd name="T13" fmla="*/ 0 h 65"/>
                <a:gd name="T14" fmla="*/ 0 w 65"/>
                <a:gd name="T15" fmla="*/ 0 h 65"/>
                <a:gd name="T16" fmla="*/ 0 w 65"/>
                <a:gd name="T17" fmla="*/ 0 h 65"/>
                <a:gd name="T18" fmla="*/ 0 w 65"/>
                <a:gd name="T19" fmla="*/ 0 h 65"/>
                <a:gd name="T20" fmla="*/ 0 w 65"/>
                <a:gd name="T21" fmla="*/ 0 h 65"/>
                <a:gd name="T22" fmla="*/ 0 w 65"/>
                <a:gd name="T23" fmla="*/ 0 h 65"/>
                <a:gd name="T24" fmla="*/ 0 w 65"/>
                <a:gd name="T25" fmla="*/ 0 h 65"/>
                <a:gd name="T26" fmla="*/ 0 w 65"/>
                <a:gd name="T27" fmla="*/ 0 h 65"/>
                <a:gd name="T28" fmla="*/ 0 w 65"/>
                <a:gd name="T29" fmla="*/ 0 h 65"/>
                <a:gd name="T30" fmla="*/ 0 w 65"/>
                <a:gd name="T31" fmla="*/ 0 h 65"/>
                <a:gd name="T32" fmla="*/ 0 w 65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65"/>
                <a:gd name="T53" fmla="*/ 65 w 65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65">
                  <a:moveTo>
                    <a:pt x="4" y="0"/>
                  </a:moveTo>
                  <a:lnTo>
                    <a:pt x="7" y="1"/>
                  </a:lnTo>
                  <a:lnTo>
                    <a:pt x="13" y="7"/>
                  </a:lnTo>
                  <a:lnTo>
                    <a:pt x="21" y="16"/>
                  </a:lnTo>
                  <a:lnTo>
                    <a:pt x="29" y="27"/>
                  </a:lnTo>
                  <a:lnTo>
                    <a:pt x="38" y="38"/>
                  </a:lnTo>
                  <a:lnTo>
                    <a:pt x="48" y="48"/>
                  </a:lnTo>
                  <a:lnTo>
                    <a:pt x="57" y="58"/>
                  </a:lnTo>
                  <a:lnTo>
                    <a:pt x="65" y="65"/>
                  </a:lnTo>
                  <a:lnTo>
                    <a:pt x="53" y="61"/>
                  </a:lnTo>
                  <a:lnTo>
                    <a:pt x="41" y="53"/>
                  </a:lnTo>
                  <a:lnTo>
                    <a:pt x="29" y="44"/>
                  </a:lnTo>
                  <a:lnTo>
                    <a:pt x="18" y="33"/>
                  </a:lnTo>
                  <a:lnTo>
                    <a:pt x="8" y="23"/>
                  </a:lnTo>
                  <a:lnTo>
                    <a:pt x="3" y="1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26"/>
            <p:cNvSpPr>
              <a:spLocks/>
            </p:cNvSpPr>
            <p:nvPr/>
          </p:nvSpPr>
          <p:spPr bwMode="auto">
            <a:xfrm>
              <a:off x="131" y="4115"/>
              <a:ext cx="156" cy="38"/>
            </a:xfrm>
            <a:custGeom>
              <a:avLst/>
              <a:gdLst>
                <a:gd name="T0" fmla="*/ 1 w 312"/>
                <a:gd name="T1" fmla="*/ 1 h 76"/>
                <a:gd name="T2" fmla="*/ 1 w 312"/>
                <a:gd name="T3" fmla="*/ 1 h 76"/>
                <a:gd name="T4" fmla="*/ 1 w 312"/>
                <a:gd name="T5" fmla="*/ 1 h 76"/>
                <a:gd name="T6" fmla="*/ 1 w 312"/>
                <a:gd name="T7" fmla="*/ 1 h 76"/>
                <a:gd name="T8" fmla="*/ 1 w 312"/>
                <a:gd name="T9" fmla="*/ 1 h 76"/>
                <a:gd name="T10" fmla="*/ 1 w 312"/>
                <a:gd name="T11" fmla="*/ 1 h 76"/>
                <a:gd name="T12" fmla="*/ 1 w 312"/>
                <a:gd name="T13" fmla="*/ 1 h 76"/>
                <a:gd name="T14" fmla="*/ 1 w 312"/>
                <a:gd name="T15" fmla="*/ 1 h 76"/>
                <a:gd name="T16" fmla="*/ 1 w 312"/>
                <a:gd name="T17" fmla="*/ 1 h 76"/>
                <a:gd name="T18" fmla="*/ 1 w 312"/>
                <a:gd name="T19" fmla="*/ 1 h 76"/>
                <a:gd name="T20" fmla="*/ 1 w 312"/>
                <a:gd name="T21" fmla="*/ 1 h 76"/>
                <a:gd name="T22" fmla="*/ 1 w 312"/>
                <a:gd name="T23" fmla="*/ 1 h 76"/>
                <a:gd name="T24" fmla="*/ 1 w 312"/>
                <a:gd name="T25" fmla="*/ 1 h 76"/>
                <a:gd name="T26" fmla="*/ 1 w 312"/>
                <a:gd name="T27" fmla="*/ 1 h 76"/>
                <a:gd name="T28" fmla="*/ 1 w 312"/>
                <a:gd name="T29" fmla="*/ 1 h 76"/>
                <a:gd name="T30" fmla="*/ 1 w 312"/>
                <a:gd name="T31" fmla="*/ 1 h 76"/>
                <a:gd name="T32" fmla="*/ 1 w 312"/>
                <a:gd name="T33" fmla="*/ 1 h 76"/>
                <a:gd name="T34" fmla="*/ 1 w 312"/>
                <a:gd name="T35" fmla="*/ 1 h 76"/>
                <a:gd name="T36" fmla="*/ 1 w 312"/>
                <a:gd name="T37" fmla="*/ 1 h 76"/>
                <a:gd name="T38" fmla="*/ 1 w 312"/>
                <a:gd name="T39" fmla="*/ 1 h 76"/>
                <a:gd name="T40" fmla="*/ 0 w 312"/>
                <a:gd name="T41" fmla="*/ 1 h 76"/>
                <a:gd name="T42" fmla="*/ 1 w 312"/>
                <a:gd name="T43" fmla="*/ 1 h 76"/>
                <a:gd name="T44" fmla="*/ 1 w 312"/>
                <a:gd name="T45" fmla="*/ 1 h 76"/>
                <a:gd name="T46" fmla="*/ 1 w 312"/>
                <a:gd name="T47" fmla="*/ 1 h 76"/>
                <a:gd name="T48" fmla="*/ 1 w 312"/>
                <a:gd name="T49" fmla="*/ 1 h 76"/>
                <a:gd name="T50" fmla="*/ 1 w 312"/>
                <a:gd name="T51" fmla="*/ 1 h 76"/>
                <a:gd name="T52" fmla="*/ 1 w 312"/>
                <a:gd name="T53" fmla="*/ 1 h 76"/>
                <a:gd name="T54" fmla="*/ 1 w 312"/>
                <a:gd name="T55" fmla="*/ 0 h 76"/>
                <a:gd name="T56" fmla="*/ 1 w 312"/>
                <a:gd name="T57" fmla="*/ 0 h 76"/>
                <a:gd name="T58" fmla="*/ 1 w 312"/>
                <a:gd name="T59" fmla="*/ 1 h 76"/>
                <a:gd name="T60" fmla="*/ 1 w 312"/>
                <a:gd name="T61" fmla="*/ 1 h 76"/>
                <a:gd name="T62" fmla="*/ 1 w 312"/>
                <a:gd name="T63" fmla="*/ 1 h 76"/>
                <a:gd name="T64" fmla="*/ 1 w 312"/>
                <a:gd name="T65" fmla="*/ 1 h 76"/>
                <a:gd name="T66" fmla="*/ 1 w 312"/>
                <a:gd name="T67" fmla="*/ 1 h 76"/>
                <a:gd name="T68" fmla="*/ 1 w 312"/>
                <a:gd name="T69" fmla="*/ 1 h 76"/>
                <a:gd name="T70" fmla="*/ 1 w 312"/>
                <a:gd name="T71" fmla="*/ 1 h 76"/>
                <a:gd name="T72" fmla="*/ 1 w 312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12"/>
                <a:gd name="T112" fmla="*/ 0 h 76"/>
                <a:gd name="T113" fmla="*/ 312 w 312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12" h="76">
                  <a:moveTo>
                    <a:pt x="311" y="68"/>
                  </a:moveTo>
                  <a:lnTo>
                    <a:pt x="312" y="70"/>
                  </a:lnTo>
                  <a:lnTo>
                    <a:pt x="310" y="72"/>
                  </a:lnTo>
                  <a:lnTo>
                    <a:pt x="306" y="75"/>
                  </a:lnTo>
                  <a:lnTo>
                    <a:pt x="304" y="76"/>
                  </a:lnTo>
                  <a:lnTo>
                    <a:pt x="285" y="59"/>
                  </a:lnTo>
                  <a:lnTo>
                    <a:pt x="265" y="45"/>
                  </a:lnTo>
                  <a:lnTo>
                    <a:pt x="245" y="34"/>
                  </a:lnTo>
                  <a:lnTo>
                    <a:pt x="224" y="25"/>
                  </a:lnTo>
                  <a:lnTo>
                    <a:pt x="204" y="19"/>
                  </a:lnTo>
                  <a:lnTo>
                    <a:pt x="182" y="16"/>
                  </a:lnTo>
                  <a:lnTo>
                    <a:pt x="161" y="14"/>
                  </a:lnTo>
                  <a:lnTo>
                    <a:pt x="140" y="12"/>
                  </a:lnTo>
                  <a:lnTo>
                    <a:pt x="121" y="14"/>
                  </a:lnTo>
                  <a:lnTo>
                    <a:pt x="100" y="16"/>
                  </a:lnTo>
                  <a:lnTo>
                    <a:pt x="80" y="18"/>
                  </a:lnTo>
                  <a:lnTo>
                    <a:pt x="62" y="22"/>
                  </a:lnTo>
                  <a:lnTo>
                    <a:pt x="45" y="26"/>
                  </a:lnTo>
                  <a:lnTo>
                    <a:pt x="29" y="30"/>
                  </a:lnTo>
                  <a:lnTo>
                    <a:pt x="14" y="34"/>
                  </a:lnTo>
                  <a:lnTo>
                    <a:pt x="0" y="38"/>
                  </a:lnTo>
                  <a:lnTo>
                    <a:pt x="7" y="29"/>
                  </a:lnTo>
                  <a:lnTo>
                    <a:pt x="18" y="22"/>
                  </a:lnTo>
                  <a:lnTo>
                    <a:pt x="34" y="15"/>
                  </a:lnTo>
                  <a:lnTo>
                    <a:pt x="52" y="9"/>
                  </a:lnTo>
                  <a:lnTo>
                    <a:pt x="72" y="4"/>
                  </a:lnTo>
                  <a:lnTo>
                    <a:pt x="95" y="1"/>
                  </a:lnTo>
                  <a:lnTo>
                    <a:pt x="120" y="0"/>
                  </a:lnTo>
                  <a:lnTo>
                    <a:pt x="145" y="0"/>
                  </a:lnTo>
                  <a:lnTo>
                    <a:pt x="170" y="1"/>
                  </a:lnTo>
                  <a:lnTo>
                    <a:pt x="194" y="4"/>
                  </a:lnTo>
                  <a:lnTo>
                    <a:pt x="219" y="10"/>
                  </a:lnTo>
                  <a:lnTo>
                    <a:pt x="243" y="17"/>
                  </a:lnTo>
                  <a:lnTo>
                    <a:pt x="264" y="26"/>
                  </a:lnTo>
                  <a:lnTo>
                    <a:pt x="282" y="38"/>
                  </a:lnTo>
                  <a:lnTo>
                    <a:pt x="298" y="52"/>
                  </a:lnTo>
                  <a:lnTo>
                    <a:pt x="311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27"/>
            <p:cNvSpPr>
              <a:spLocks/>
            </p:cNvSpPr>
            <p:nvPr/>
          </p:nvSpPr>
          <p:spPr bwMode="auto">
            <a:xfrm>
              <a:off x="134" y="4124"/>
              <a:ext cx="19" cy="34"/>
            </a:xfrm>
            <a:custGeom>
              <a:avLst/>
              <a:gdLst>
                <a:gd name="T0" fmla="*/ 1 w 38"/>
                <a:gd name="T1" fmla="*/ 0 h 68"/>
                <a:gd name="T2" fmla="*/ 1 w 38"/>
                <a:gd name="T3" fmla="*/ 1 h 68"/>
                <a:gd name="T4" fmla="*/ 1 w 38"/>
                <a:gd name="T5" fmla="*/ 1 h 68"/>
                <a:gd name="T6" fmla="*/ 1 w 38"/>
                <a:gd name="T7" fmla="*/ 1 h 68"/>
                <a:gd name="T8" fmla="*/ 1 w 38"/>
                <a:gd name="T9" fmla="*/ 1 h 68"/>
                <a:gd name="T10" fmla="*/ 1 w 38"/>
                <a:gd name="T11" fmla="*/ 1 h 68"/>
                <a:gd name="T12" fmla="*/ 1 w 38"/>
                <a:gd name="T13" fmla="*/ 1 h 68"/>
                <a:gd name="T14" fmla="*/ 0 w 38"/>
                <a:gd name="T15" fmla="*/ 1 h 68"/>
                <a:gd name="T16" fmla="*/ 1 w 38"/>
                <a:gd name="T17" fmla="*/ 1 h 68"/>
                <a:gd name="T18" fmla="*/ 1 w 38"/>
                <a:gd name="T19" fmla="*/ 1 h 68"/>
                <a:gd name="T20" fmla="*/ 1 w 38"/>
                <a:gd name="T21" fmla="*/ 1 h 68"/>
                <a:gd name="T22" fmla="*/ 1 w 38"/>
                <a:gd name="T23" fmla="*/ 1 h 68"/>
                <a:gd name="T24" fmla="*/ 1 w 38"/>
                <a:gd name="T25" fmla="*/ 1 h 68"/>
                <a:gd name="T26" fmla="*/ 1 w 38"/>
                <a:gd name="T27" fmla="*/ 1 h 68"/>
                <a:gd name="T28" fmla="*/ 1 w 38"/>
                <a:gd name="T29" fmla="*/ 1 h 68"/>
                <a:gd name="T30" fmla="*/ 1 w 38"/>
                <a:gd name="T31" fmla="*/ 1 h 68"/>
                <a:gd name="T32" fmla="*/ 1 w 38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8"/>
                <a:gd name="T53" fmla="*/ 38 w 3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8">
                  <a:moveTo>
                    <a:pt x="38" y="0"/>
                  </a:moveTo>
                  <a:lnTo>
                    <a:pt x="30" y="7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10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8" y="62"/>
                  </a:lnTo>
                  <a:lnTo>
                    <a:pt x="12" y="54"/>
                  </a:lnTo>
                  <a:lnTo>
                    <a:pt x="16" y="44"/>
                  </a:lnTo>
                  <a:lnTo>
                    <a:pt x="21" y="32"/>
                  </a:lnTo>
                  <a:lnTo>
                    <a:pt x="27" y="21"/>
                  </a:lnTo>
                  <a:lnTo>
                    <a:pt x="33" y="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28"/>
            <p:cNvSpPr>
              <a:spLocks/>
            </p:cNvSpPr>
            <p:nvPr/>
          </p:nvSpPr>
          <p:spPr bwMode="auto">
            <a:xfrm>
              <a:off x="144" y="4120"/>
              <a:ext cx="23" cy="38"/>
            </a:xfrm>
            <a:custGeom>
              <a:avLst/>
              <a:gdLst>
                <a:gd name="T0" fmla="*/ 1 w 45"/>
                <a:gd name="T1" fmla="*/ 1 h 75"/>
                <a:gd name="T2" fmla="*/ 0 w 45"/>
                <a:gd name="T3" fmla="*/ 1 h 75"/>
                <a:gd name="T4" fmla="*/ 1 w 45"/>
                <a:gd name="T5" fmla="*/ 1 h 75"/>
                <a:gd name="T6" fmla="*/ 1 w 45"/>
                <a:gd name="T7" fmla="*/ 1 h 75"/>
                <a:gd name="T8" fmla="*/ 1 w 45"/>
                <a:gd name="T9" fmla="*/ 1 h 75"/>
                <a:gd name="T10" fmla="*/ 1 w 45"/>
                <a:gd name="T11" fmla="*/ 1 h 75"/>
                <a:gd name="T12" fmla="*/ 1 w 45"/>
                <a:gd name="T13" fmla="*/ 1 h 75"/>
                <a:gd name="T14" fmla="*/ 1 w 45"/>
                <a:gd name="T15" fmla="*/ 1 h 75"/>
                <a:gd name="T16" fmla="*/ 1 w 45"/>
                <a:gd name="T17" fmla="*/ 0 h 75"/>
                <a:gd name="T18" fmla="*/ 1 w 45"/>
                <a:gd name="T19" fmla="*/ 1 h 75"/>
                <a:gd name="T20" fmla="*/ 1 w 45"/>
                <a:gd name="T21" fmla="*/ 1 h 75"/>
                <a:gd name="T22" fmla="*/ 1 w 45"/>
                <a:gd name="T23" fmla="*/ 1 h 75"/>
                <a:gd name="T24" fmla="*/ 1 w 45"/>
                <a:gd name="T25" fmla="*/ 1 h 75"/>
                <a:gd name="T26" fmla="*/ 1 w 45"/>
                <a:gd name="T27" fmla="*/ 1 h 75"/>
                <a:gd name="T28" fmla="*/ 1 w 45"/>
                <a:gd name="T29" fmla="*/ 1 h 75"/>
                <a:gd name="T30" fmla="*/ 1 w 45"/>
                <a:gd name="T31" fmla="*/ 1 h 75"/>
                <a:gd name="T32" fmla="*/ 1 w 45"/>
                <a:gd name="T33" fmla="*/ 1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5"/>
                <a:gd name="T53" fmla="*/ 45 w 45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5">
                  <a:moveTo>
                    <a:pt x="1" y="75"/>
                  </a:moveTo>
                  <a:lnTo>
                    <a:pt x="0" y="72"/>
                  </a:lnTo>
                  <a:lnTo>
                    <a:pt x="1" y="65"/>
                  </a:lnTo>
                  <a:lnTo>
                    <a:pt x="5" y="55"/>
                  </a:lnTo>
                  <a:lnTo>
                    <a:pt x="9" y="44"/>
                  </a:lnTo>
                  <a:lnTo>
                    <a:pt x="16" y="31"/>
                  </a:lnTo>
                  <a:lnTo>
                    <a:pt x="24" y="20"/>
                  </a:lnTo>
                  <a:lnTo>
                    <a:pt x="35" y="8"/>
                  </a:lnTo>
                  <a:lnTo>
                    <a:pt x="45" y="0"/>
                  </a:lnTo>
                  <a:lnTo>
                    <a:pt x="39" y="9"/>
                  </a:lnTo>
                  <a:lnTo>
                    <a:pt x="33" y="21"/>
                  </a:lnTo>
                  <a:lnTo>
                    <a:pt x="27" y="34"/>
                  </a:lnTo>
                  <a:lnTo>
                    <a:pt x="21" y="46"/>
                  </a:lnTo>
                  <a:lnTo>
                    <a:pt x="14" y="58"/>
                  </a:lnTo>
                  <a:lnTo>
                    <a:pt x="9" y="67"/>
                  </a:lnTo>
                  <a:lnTo>
                    <a:pt x="5" y="74"/>
                  </a:lnTo>
                  <a:lnTo>
                    <a:pt x="1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9"/>
            <p:cNvSpPr>
              <a:spLocks/>
            </p:cNvSpPr>
            <p:nvPr/>
          </p:nvSpPr>
          <p:spPr bwMode="auto">
            <a:xfrm>
              <a:off x="167" y="4117"/>
              <a:ext cx="30" cy="49"/>
            </a:xfrm>
            <a:custGeom>
              <a:avLst/>
              <a:gdLst>
                <a:gd name="T0" fmla="*/ 1 w 60"/>
                <a:gd name="T1" fmla="*/ 1 h 98"/>
                <a:gd name="T2" fmla="*/ 0 w 60"/>
                <a:gd name="T3" fmla="*/ 1 h 98"/>
                <a:gd name="T4" fmla="*/ 1 w 60"/>
                <a:gd name="T5" fmla="*/ 1 h 98"/>
                <a:gd name="T6" fmla="*/ 1 w 60"/>
                <a:gd name="T7" fmla="*/ 1 h 98"/>
                <a:gd name="T8" fmla="*/ 1 w 60"/>
                <a:gd name="T9" fmla="*/ 1 h 98"/>
                <a:gd name="T10" fmla="*/ 1 w 60"/>
                <a:gd name="T11" fmla="*/ 1 h 98"/>
                <a:gd name="T12" fmla="*/ 1 w 60"/>
                <a:gd name="T13" fmla="*/ 1 h 98"/>
                <a:gd name="T14" fmla="*/ 1 w 60"/>
                <a:gd name="T15" fmla="*/ 1 h 98"/>
                <a:gd name="T16" fmla="*/ 1 w 60"/>
                <a:gd name="T17" fmla="*/ 0 h 98"/>
                <a:gd name="T18" fmla="*/ 1 w 60"/>
                <a:gd name="T19" fmla="*/ 1 h 98"/>
                <a:gd name="T20" fmla="*/ 1 w 60"/>
                <a:gd name="T21" fmla="*/ 1 h 98"/>
                <a:gd name="T22" fmla="*/ 1 w 60"/>
                <a:gd name="T23" fmla="*/ 1 h 98"/>
                <a:gd name="T24" fmla="*/ 1 w 60"/>
                <a:gd name="T25" fmla="*/ 1 h 98"/>
                <a:gd name="T26" fmla="*/ 1 w 60"/>
                <a:gd name="T27" fmla="*/ 1 h 98"/>
                <a:gd name="T28" fmla="*/ 1 w 60"/>
                <a:gd name="T29" fmla="*/ 1 h 98"/>
                <a:gd name="T30" fmla="*/ 1 w 60"/>
                <a:gd name="T31" fmla="*/ 1 h 98"/>
                <a:gd name="T32" fmla="*/ 1 w 60"/>
                <a:gd name="T33" fmla="*/ 1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98"/>
                <a:gd name="T53" fmla="*/ 60 w 60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98">
                  <a:moveTo>
                    <a:pt x="1" y="98"/>
                  </a:moveTo>
                  <a:lnTo>
                    <a:pt x="0" y="92"/>
                  </a:lnTo>
                  <a:lnTo>
                    <a:pt x="2" y="82"/>
                  </a:lnTo>
                  <a:lnTo>
                    <a:pt x="8" y="68"/>
                  </a:lnTo>
                  <a:lnTo>
                    <a:pt x="15" y="52"/>
                  </a:lnTo>
                  <a:lnTo>
                    <a:pt x="26" y="36"/>
                  </a:lnTo>
                  <a:lnTo>
                    <a:pt x="37" y="21"/>
                  </a:lnTo>
                  <a:lnTo>
                    <a:pt x="49" y="8"/>
                  </a:lnTo>
                  <a:lnTo>
                    <a:pt x="60" y="0"/>
                  </a:lnTo>
                  <a:lnTo>
                    <a:pt x="55" y="8"/>
                  </a:lnTo>
                  <a:lnTo>
                    <a:pt x="49" y="21"/>
                  </a:lnTo>
                  <a:lnTo>
                    <a:pt x="40" y="37"/>
                  </a:lnTo>
                  <a:lnTo>
                    <a:pt x="31" y="56"/>
                  </a:lnTo>
                  <a:lnTo>
                    <a:pt x="22" y="72"/>
                  </a:lnTo>
                  <a:lnTo>
                    <a:pt x="14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30"/>
            <p:cNvSpPr>
              <a:spLocks/>
            </p:cNvSpPr>
            <p:nvPr/>
          </p:nvSpPr>
          <p:spPr bwMode="auto">
            <a:xfrm>
              <a:off x="193" y="4120"/>
              <a:ext cx="33" cy="52"/>
            </a:xfrm>
            <a:custGeom>
              <a:avLst/>
              <a:gdLst>
                <a:gd name="T0" fmla="*/ 1 w 66"/>
                <a:gd name="T1" fmla="*/ 0 h 105"/>
                <a:gd name="T2" fmla="*/ 0 w 66"/>
                <a:gd name="T3" fmla="*/ 0 h 105"/>
                <a:gd name="T4" fmla="*/ 1 w 66"/>
                <a:gd name="T5" fmla="*/ 0 h 105"/>
                <a:gd name="T6" fmla="*/ 1 w 66"/>
                <a:gd name="T7" fmla="*/ 0 h 105"/>
                <a:gd name="T8" fmla="*/ 1 w 66"/>
                <a:gd name="T9" fmla="*/ 0 h 105"/>
                <a:gd name="T10" fmla="*/ 1 w 66"/>
                <a:gd name="T11" fmla="*/ 0 h 105"/>
                <a:gd name="T12" fmla="*/ 1 w 66"/>
                <a:gd name="T13" fmla="*/ 0 h 105"/>
                <a:gd name="T14" fmla="*/ 1 w 66"/>
                <a:gd name="T15" fmla="*/ 0 h 105"/>
                <a:gd name="T16" fmla="*/ 1 w 66"/>
                <a:gd name="T17" fmla="*/ 0 h 105"/>
                <a:gd name="T18" fmla="*/ 1 w 66"/>
                <a:gd name="T19" fmla="*/ 0 h 105"/>
                <a:gd name="T20" fmla="*/ 1 w 66"/>
                <a:gd name="T21" fmla="*/ 0 h 105"/>
                <a:gd name="T22" fmla="*/ 1 w 66"/>
                <a:gd name="T23" fmla="*/ 0 h 105"/>
                <a:gd name="T24" fmla="*/ 1 w 66"/>
                <a:gd name="T25" fmla="*/ 0 h 105"/>
                <a:gd name="T26" fmla="*/ 1 w 66"/>
                <a:gd name="T27" fmla="*/ 0 h 105"/>
                <a:gd name="T28" fmla="*/ 1 w 66"/>
                <a:gd name="T29" fmla="*/ 0 h 105"/>
                <a:gd name="T30" fmla="*/ 1 w 66"/>
                <a:gd name="T31" fmla="*/ 0 h 105"/>
                <a:gd name="T32" fmla="*/ 1 w 66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105"/>
                <a:gd name="T53" fmla="*/ 66 w 66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105">
                  <a:moveTo>
                    <a:pt x="1" y="105"/>
                  </a:moveTo>
                  <a:lnTo>
                    <a:pt x="0" y="99"/>
                  </a:lnTo>
                  <a:lnTo>
                    <a:pt x="3" y="88"/>
                  </a:lnTo>
                  <a:lnTo>
                    <a:pt x="9" y="71"/>
                  </a:lnTo>
                  <a:lnTo>
                    <a:pt x="20" y="54"/>
                  </a:lnTo>
                  <a:lnTo>
                    <a:pt x="30" y="36"/>
                  </a:lnTo>
                  <a:lnTo>
                    <a:pt x="43" y="20"/>
                  </a:lnTo>
                  <a:lnTo>
                    <a:pt x="54" y="7"/>
                  </a:lnTo>
                  <a:lnTo>
                    <a:pt x="66" y="0"/>
                  </a:lnTo>
                  <a:lnTo>
                    <a:pt x="61" y="8"/>
                  </a:lnTo>
                  <a:lnTo>
                    <a:pt x="54" y="22"/>
                  </a:lnTo>
                  <a:lnTo>
                    <a:pt x="45" y="39"/>
                  </a:lnTo>
                  <a:lnTo>
                    <a:pt x="33" y="58"/>
                  </a:lnTo>
                  <a:lnTo>
                    <a:pt x="23" y="76"/>
                  </a:lnTo>
                  <a:lnTo>
                    <a:pt x="14" y="91"/>
                  </a:lnTo>
                  <a:lnTo>
                    <a:pt x="6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31"/>
            <p:cNvSpPr>
              <a:spLocks/>
            </p:cNvSpPr>
            <p:nvPr/>
          </p:nvSpPr>
          <p:spPr bwMode="auto">
            <a:xfrm>
              <a:off x="210" y="4124"/>
              <a:ext cx="35" cy="43"/>
            </a:xfrm>
            <a:custGeom>
              <a:avLst/>
              <a:gdLst>
                <a:gd name="T0" fmla="*/ 0 w 72"/>
                <a:gd name="T1" fmla="*/ 0 h 87"/>
                <a:gd name="T2" fmla="*/ 0 w 72"/>
                <a:gd name="T3" fmla="*/ 0 h 87"/>
                <a:gd name="T4" fmla="*/ 0 w 72"/>
                <a:gd name="T5" fmla="*/ 0 h 87"/>
                <a:gd name="T6" fmla="*/ 0 w 72"/>
                <a:gd name="T7" fmla="*/ 0 h 87"/>
                <a:gd name="T8" fmla="*/ 0 w 72"/>
                <a:gd name="T9" fmla="*/ 0 h 87"/>
                <a:gd name="T10" fmla="*/ 0 w 72"/>
                <a:gd name="T11" fmla="*/ 0 h 87"/>
                <a:gd name="T12" fmla="*/ 0 w 72"/>
                <a:gd name="T13" fmla="*/ 0 h 87"/>
                <a:gd name="T14" fmla="*/ 0 w 72"/>
                <a:gd name="T15" fmla="*/ 0 h 87"/>
                <a:gd name="T16" fmla="*/ 0 w 72"/>
                <a:gd name="T17" fmla="*/ 0 h 87"/>
                <a:gd name="T18" fmla="*/ 0 w 72"/>
                <a:gd name="T19" fmla="*/ 0 h 87"/>
                <a:gd name="T20" fmla="*/ 0 w 72"/>
                <a:gd name="T21" fmla="*/ 0 h 87"/>
                <a:gd name="T22" fmla="*/ 0 w 72"/>
                <a:gd name="T23" fmla="*/ 0 h 87"/>
                <a:gd name="T24" fmla="*/ 0 w 72"/>
                <a:gd name="T25" fmla="*/ 0 h 87"/>
                <a:gd name="T26" fmla="*/ 0 w 72"/>
                <a:gd name="T27" fmla="*/ 0 h 87"/>
                <a:gd name="T28" fmla="*/ 0 w 72"/>
                <a:gd name="T29" fmla="*/ 0 h 87"/>
                <a:gd name="T30" fmla="*/ 0 w 72"/>
                <a:gd name="T31" fmla="*/ 0 h 87"/>
                <a:gd name="T32" fmla="*/ 0 w 72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87"/>
                <a:gd name="T53" fmla="*/ 72 w 72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87">
                  <a:moveTo>
                    <a:pt x="0" y="87"/>
                  </a:moveTo>
                  <a:lnTo>
                    <a:pt x="0" y="82"/>
                  </a:lnTo>
                  <a:lnTo>
                    <a:pt x="5" y="72"/>
                  </a:lnTo>
                  <a:lnTo>
                    <a:pt x="14" y="58"/>
                  </a:lnTo>
                  <a:lnTo>
                    <a:pt x="26" y="43"/>
                  </a:lnTo>
                  <a:lnTo>
                    <a:pt x="37" y="28"/>
                  </a:lnTo>
                  <a:lnTo>
                    <a:pt x="50" y="14"/>
                  </a:lnTo>
                  <a:lnTo>
                    <a:pt x="63" y="5"/>
                  </a:lnTo>
                  <a:lnTo>
                    <a:pt x="72" y="0"/>
                  </a:lnTo>
                  <a:lnTo>
                    <a:pt x="66" y="8"/>
                  </a:lnTo>
                  <a:lnTo>
                    <a:pt x="57" y="21"/>
                  </a:lnTo>
                  <a:lnTo>
                    <a:pt x="47" y="36"/>
                  </a:lnTo>
                  <a:lnTo>
                    <a:pt x="35" y="52"/>
                  </a:lnTo>
                  <a:lnTo>
                    <a:pt x="25" y="67"/>
                  </a:lnTo>
                  <a:lnTo>
                    <a:pt x="14" y="79"/>
                  </a:lnTo>
                  <a:lnTo>
                    <a:pt x="6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32"/>
            <p:cNvSpPr>
              <a:spLocks/>
            </p:cNvSpPr>
            <p:nvPr/>
          </p:nvSpPr>
          <p:spPr bwMode="auto">
            <a:xfrm>
              <a:off x="229" y="4130"/>
              <a:ext cx="30" cy="36"/>
            </a:xfrm>
            <a:custGeom>
              <a:avLst/>
              <a:gdLst>
                <a:gd name="T0" fmla="*/ 0 w 62"/>
                <a:gd name="T1" fmla="*/ 1 h 71"/>
                <a:gd name="T2" fmla="*/ 0 w 62"/>
                <a:gd name="T3" fmla="*/ 1 h 71"/>
                <a:gd name="T4" fmla="*/ 0 w 62"/>
                <a:gd name="T5" fmla="*/ 1 h 71"/>
                <a:gd name="T6" fmla="*/ 0 w 62"/>
                <a:gd name="T7" fmla="*/ 1 h 71"/>
                <a:gd name="T8" fmla="*/ 0 w 62"/>
                <a:gd name="T9" fmla="*/ 1 h 71"/>
                <a:gd name="T10" fmla="*/ 0 w 62"/>
                <a:gd name="T11" fmla="*/ 1 h 71"/>
                <a:gd name="T12" fmla="*/ 0 w 62"/>
                <a:gd name="T13" fmla="*/ 1 h 71"/>
                <a:gd name="T14" fmla="*/ 0 w 62"/>
                <a:gd name="T15" fmla="*/ 1 h 71"/>
                <a:gd name="T16" fmla="*/ 0 w 62"/>
                <a:gd name="T17" fmla="*/ 0 h 71"/>
                <a:gd name="T18" fmla="*/ 0 w 62"/>
                <a:gd name="T19" fmla="*/ 1 h 71"/>
                <a:gd name="T20" fmla="*/ 0 w 62"/>
                <a:gd name="T21" fmla="*/ 1 h 71"/>
                <a:gd name="T22" fmla="*/ 0 w 62"/>
                <a:gd name="T23" fmla="*/ 1 h 71"/>
                <a:gd name="T24" fmla="*/ 0 w 62"/>
                <a:gd name="T25" fmla="*/ 1 h 71"/>
                <a:gd name="T26" fmla="*/ 0 w 62"/>
                <a:gd name="T27" fmla="*/ 1 h 71"/>
                <a:gd name="T28" fmla="*/ 0 w 62"/>
                <a:gd name="T29" fmla="*/ 1 h 71"/>
                <a:gd name="T30" fmla="*/ 0 w 62"/>
                <a:gd name="T31" fmla="*/ 1 h 71"/>
                <a:gd name="T32" fmla="*/ 0 w 62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71"/>
                <a:gd name="T53" fmla="*/ 62 w 62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71">
                  <a:moveTo>
                    <a:pt x="2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9" y="47"/>
                  </a:lnTo>
                  <a:lnTo>
                    <a:pt x="17" y="35"/>
                  </a:lnTo>
                  <a:lnTo>
                    <a:pt x="27" y="24"/>
                  </a:lnTo>
                  <a:lnTo>
                    <a:pt x="37" y="12"/>
                  </a:lnTo>
                  <a:lnTo>
                    <a:pt x="49" y="4"/>
                  </a:lnTo>
                  <a:lnTo>
                    <a:pt x="62" y="0"/>
                  </a:lnTo>
                  <a:lnTo>
                    <a:pt x="56" y="7"/>
                  </a:lnTo>
                  <a:lnTo>
                    <a:pt x="48" y="17"/>
                  </a:lnTo>
                  <a:lnTo>
                    <a:pt x="38" y="30"/>
                  </a:lnTo>
                  <a:lnTo>
                    <a:pt x="29" y="42"/>
                  </a:lnTo>
                  <a:lnTo>
                    <a:pt x="20" y="55"/>
                  </a:lnTo>
                  <a:lnTo>
                    <a:pt x="12" y="64"/>
                  </a:lnTo>
                  <a:lnTo>
                    <a:pt x="5" y="70"/>
                  </a:lnTo>
                  <a:lnTo>
                    <a:pt x="2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33"/>
            <p:cNvSpPr>
              <a:spLocks/>
            </p:cNvSpPr>
            <p:nvPr/>
          </p:nvSpPr>
          <p:spPr bwMode="auto">
            <a:xfrm>
              <a:off x="248" y="4140"/>
              <a:ext cx="26" cy="25"/>
            </a:xfrm>
            <a:custGeom>
              <a:avLst/>
              <a:gdLst>
                <a:gd name="T0" fmla="*/ 0 w 53"/>
                <a:gd name="T1" fmla="*/ 0 h 51"/>
                <a:gd name="T2" fmla="*/ 0 w 53"/>
                <a:gd name="T3" fmla="*/ 0 h 51"/>
                <a:gd name="T4" fmla="*/ 0 w 53"/>
                <a:gd name="T5" fmla="*/ 0 h 51"/>
                <a:gd name="T6" fmla="*/ 0 w 53"/>
                <a:gd name="T7" fmla="*/ 0 h 51"/>
                <a:gd name="T8" fmla="*/ 0 w 53"/>
                <a:gd name="T9" fmla="*/ 0 h 51"/>
                <a:gd name="T10" fmla="*/ 0 w 53"/>
                <a:gd name="T11" fmla="*/ 0 h 51"/>
                <a:gd name="T12" fmla="*/ 0 w 53"/>
                <a:gd name="T13" fmla="*/ 0 h 51"/>
                <a:gd name="T14" fmla="*/ 0 w 53"/>
                <a:gd name="T15" fmla="*/ 0 h 51"/>
                <a:gd name="T16" fmla="*/ 0 w 53"/>
                <a:gd name="T17" fmla="*/ 0 h 51"/>
                <a:gd name="T18" fmla="*/ 0 w 53"/>
                <a:gd name="T19" fmla="*/ 0 h 51"/>
                <a:gd name="T20" fmla="*/ 0 w 53"/>
                <a:gd name="T21" fmla="*/ 0 h 51"/>
                <a:gd name="T22" fmla="*/ 0 w 53"/>
                <a:gd name="T23" fmla="*/ 0 h 51"/>
                <a:gd name="T24" fmla="*/ 0 w 53"/>
                <a:gd name="T25" fmla="*/ 0 h 51"/>
                <a:gd name="T26" fmla="*/ 0 w 53"/>
                <a:gd name="T27" fmla="*/ 0 h 51"/>
                <a:gd name="T28" fmla="*/ 0 w 53"/>
                <a:gd name="T29" fmla="*/ 0 h 51"/>
                <a:gd name="T30" fmla="*/ 0 w 53"/>
                <a:gd name="T31" fmla="*/ 0 h 51"/>
                <a:gd name="T32" fmla="*/ 0 w 53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1"/>
                <a:gd name="T53" fmla="*/ 53 w 53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1" y="31"/>
                  </a:lnTo>
                  <a:lnTo>
                    <a:pt x="20" y="22"/>
                  </a:lnTo>
                  <a:lnTo>
                    <a:pt x="29" y="14"/>
                  </a:lnTo>
                  <a:lnTo>
                    <a:pt x="38" y="6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48" y="6"/>
                  </a:lnTo>
                  <a:lnTo>
                    <a:pt x="41" y="13"/>
                  </a:lnTo>
                  <a:lnTo>
                    <a:pt x="34" y="21"/>
                  </a:lnTo>
                  <a:lnTo>
                    <a:pt x="26" y="30"/>
                  </a:lnTo>
                  <a:lnTo>
                    <a:pt x="19" y="38"/>
                  </a:lnTo>
                  <a:lnTo>
                    <a:pt x="11" y="45"/>
                  </a:lnTo>
                  <a:lnTo>
                    <a:pt x="5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34"/>
            <p:cNvSpPr>
              <a:spLocks/>
            </p:cNvSpPr>
            <p:nvPr/>
          </p:nvSpPr>
          <p:spPr bwMode="auto">
            <a:xfrm>
              <a:off x="266" y="4145"/>
              <a:ext cx="17" cy="18"/>
            </a:xfrm>
            <a:custGeom>
              <a:avLst/>
              <a:gdLst>
                <a:gd name="T0" fmla="*/ 0 w 35"/>
                <a:gd name="T1" fmla="*/ 1 h 34"/>
                <a:gd name="T2" fmla="*/ 0 w 35"/>
                <a:gd name="T3" fmla="*/ 1 h 34"/>
                <a:gd name="T4" fmla="*/ 0 w 35"/>
                <a:gd name="T5" fmla="*/ 1 h 34"/>
                <a:gd name="T6" fmla="*/ 0 w 35"/>
                <a:gd name="T7" fmla="*/ 1 h 34"/>
                <a:gd name="T8" fmla="*/ 0 w 35"/>
                <a:gd name="T9" fmla="*/ 1 h 34"/>
                <a:gd name="T10" fmla="*/ 0 w 35"/>
                <a:gd name="T11" fmla="*/ 1 h 34"/>
                <a:gd name="T12" fmla="*/ 0 w 35"/>
                <a:gd name="T13" fmla="*/ 1 h 34"/>
                <a:gd name="T14" fmla="*/ 0 w 35"/>
                <a:gd name="T15" fmla="*/ 0 h 34"/>
                <a:gd name="T16" fmla="*/ 0 w 35"/>
                <a:gd name="T17" fmla="*/ 1 h 34"/>
                <a:gd name="T18" fmla="*/ 0 w 35"/>
                <a:gd name="T19" fmla="*/ 1 h 34"/>
                <a:gd name="T20" fmla="*/ 0 w 35"/>
                <a:gd name="T21" fmla="*/ 1 h 34"/>
                <a:gd name="T22" fmla="*/ 0 w 35"/>
                <a:gd name="T23" fmla="*/ 1 h 34"/>
                <a:gd name="T24" fmla="*/ 0 w 35"/>
                <a:gd name="T25" fmla="*/ 1 h 34"/>
                <a:gd name="T26" fmla="*/ 0 w 35"/>
                <a:gd name="T27" fmla="*/ 1 h 34"/>
                <a:gd name="T28" fmla="*/ 0 w 35"/>
                <a:gd name="T29" fmla="*/ 1 h 34"/>
                <a:gd name="T30" fmla="*/ 0 w 35"/>
                <a:gd name="T31" fmla="*/ 1 h 34"/>
                <a:gd name="T32" fmla="*/ 0 w 35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4"/>
                <a:gd name="T53" fmla="*/ 35 w 3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6" y="18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3" y="2"/>
                  </a:lnTo>
                  <a:lnTo>
                    <a:pt x="29" y="0"/>
                  </a:lnTo>
                  <a:lnTo>
                    <a:pt x="35" y="1"/>
                  </a:lnTo>
                  <a:lnTo>
                    <a:pt x="28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3" y="22"/>
                  </a:lnTo>
                  <a:lnTo>
                    <a:pt x="8" y="29"/>
                  </a:lnTo>
                  <a:lnTo>
                    <a:pt x="6" y="33"/>
                  </a:lnTo>
                  <a:lnTo>
                    <a:pt x="2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35"/>
            <p:cNvSpPr>
              <a:spLocks/>
            </p:cNvSpPr>
            <p:nvPr/>
          </p:nvSpPr>
          <p:spPr bwMode="auto">
            <a:xfrm>
              <a:off x="120" y="4130"/>
              <a:ext cx="21" cy="22"/>
            </a:xfrm>
            <a:custGeom>
              <a:avLst/>
              <a:gdLst>
                <a:gd name="T0" fmla="*/ 1 w 40"/>
                <a:gd name="T1" fmla="*/ 0 h 44"/>
                <a:gd name="T2" fmla="*/ 1 w 40"/>
                <a:gd name="T3" fmla="*/ 1 h 44"/>
                <a:gd name="T4" fmla="*/ 1 w 40"/>
                <a:gd name="T5" fmla="*/ 1 h 44"/>
                <a:gd name="T6" fmla="*/ 1 w 40"/>
                <a:gd name="T7" fmla="*/ 1 h 44"/>
                <a:gd name="T8" fmla="*/ 1 w 40"/>
                <a:gd name="T9" fmla="*/ 1 h 44"/>
                <a:gd name="T10" fmla="*/ 1 w 40"/>
                <a:gd name="T11" fmla="*/ 1 h 44"/>
                <a:gd name="T12" fmla="*/ 1 w 40"/>
                <a:gd name="T13" fmla="*/ 1 h 44"/>
                <a:gd name="T14" fmla="*/ 1 w 40"/>
                <a:gd name="T15" fmla="*/ 1 h 44"/>
                <a:gd name="T16" fmla="*/ 1 w 40"/>
                <a:gd name="T17" fmla="*/ 1 h 44"/>
                <a:gd name="T18" fmla="*/ 0 w 40"/>
                <a:gd name="T19" fmla="*/ 1 h 44"/>
                <a:gd name="T20" fmla="*/ 1 w 40"/>
                <a:gd name="T21" fmla="*/ 1 h 44"/>
                <a:gd name="T22" fmla="*/ 1 w 40"/>
                <a:gd name="T23" fmla="*/ 1 h 44"/>
                <a:gd name="T24" fmla="*/ 1 w 40"/>
                <a:gd name="T25" fmla="*/ 1 h 44"/>
                <a:gd name="T26" fmla="*/ 1 w 40"/>
                <a:gd name="T27" fmla="*/ 1 h 44"/>
                <a:gd name="T28" fmla="*/ 1 w 40"/>
                <a:gd name="T29" fmla="*/ 1 h 44"/>
                <a:gd name="T30" fmla="*/ 1 w 40"/>
                <a:gd name="T31" fmla="*/ 1 h 44"/>
                <a:gd name="T32" fmla="*/ 1 w 40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4"/>
                <a:gd name="T53" fmla="*/ 40 w 40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4">
                  <a:moveTo>
                    <a:pt x="40" y="0"/>
                  </a:moveTo>
                  <a:lnTo>
                    <a:pt x="38" y="3"/>
                  </a:lnTo>
                  <a:lnTo>
                    <a:pt x="33" y="10"/>
                  </a:lnTo>
                  <a:lnTo>
                    <a:pt x="29" y="18"/>
                  </a:lnTo>
                  <a:lnTo>
                    <a:pt x="23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6" y="44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2" y="32"/>
                  </a:lnTo>
                  <a:lnTo>
                    <a:pt x="7" y="26"/>
                  </a:lnTo>
                  <a:lnTo>
                    <a:pt x="14" y="19"/>
                  </a:lnTo>
                  <a:lnTo>
                    <a:pt x="22" y="14"/>
                  </a:lnTo>
                  <a:lnTo>
                    <a:pt x="30" y="8"/>
                  </a:lnTo>
                  <a:lnTo>
                    <a:pt x="36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36"/>
            <p:cNvSpPr>
              <a:spLocks/>
            </p:cNvSpPr>
            <p:nvPr/>
          </p:nvSpPr>
          <p:spPr bwMode="auto">
            <a:xfrm>
              <a:off x="118" y="4118"/>
              <a:ext cx="23" cy="11"/>
            </a:xfrm>
            <a:custGeom>
              <a:avLst/>
              <a:gdLst>
                <a:gd name="T0" fmla="*/ 0 w 47"/>
                <a:gd name="T1" fmla="*/ 1 h 21"/>
                <a:gd name="T2" fmla="*/ 0 w 47"/>
                <a:gd name="T3" fmla="*/ 1 h 21"/>
                <a:gd name="T4" fmla="*/ 0 w 47"/>
                <a:gd name="T5" fmla="*/ 1 h 21"/>
                <a:gd name="T6" fmla="*/ 0 w 47"/>
                <a:gd name="T7" fmla="*/ 1 h 21"/>
                <a:gd name="T8" fmla="*/ 0 w 47"/>
                <a:gd name="T9" fmla="*/ 1 h 21"/>
                <a:gd name="T10" fmla="*/ 0 w 47"/>
                <a:gd name="T11" fmla="*/ 1 h 21"/>
                <a:gd name="T12" fmla="*/ 0 w 47"/>
                <a:gd name="T13" fmla="*/ 1 h 21"/>
                <a:gd name="T14" fmla="*/ 0 w 47"/>
                <a:gd name="T15" fmla="*/ 0 h 21"/>
                <a:gd name="T16" fmla="*/ 0 w 47"/>
                <a:gd name="T17" fmla="*/ 1 h 21"/>
                <a:gd name="T18" fmla="*/ 0 w 47"/>
                <a:gd name="T19" fmla="*/ 1 h 21"/>
                <a:gd name="T20" fmla="*/ 0 w 47"/>
                <a:gd name="T21" fmla="*/ 1 h 21"/>
                <a:gd name="T22" fmla="*/ 0 w 47"/>
                <a:gd name="T23" fmla="*/ 1 h 21"/>
                <a:gd name="T24" fmla="*/ 0 w 47"/>
                <a:gd name="T25" fmla="*/ 1 h 21"/>
                <a:gd name="T26" fmla="*/ 0 w 47"/>
                <a:gd name="T27" fmla="*/ 1 h 21"/>
                <a:gd name="T28" fmla="*/ 0 w 47"/>
                <a:gd name="T29" fmla="*/ 1 h 21"/>
                <a:gd name="T30" fmla="*/ 0 w 47"/>
                <a:gd name="T31" fmla="*/ 1 h 21"/>
                <a:gd name="T32" fmla="*/ 0 w 47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21"/>
                <a:gd name="T53" fmla="*/ 47 w 47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21">
                  <a:moveTo>
                    <a:pt x="47" y="21"/>
                  </a:moveTo>
                  <a:lnTo>
                    <a:pt x="44" y="20"/>
                  </a:lnTo>
                  <a:lnTo>
                    <a:pt x="39" y="17"/>
                  </a:lnTo>
                  <a:lnTo>
                    <a:pt x="32" y="12"/>
                  </a:lnTo>
                  <a:lnTo>
                    <a:pt x="24" y="8"/>
                  </a:lnTo>
                  <a:lnTo>
                    <a:pt x="17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7" y="15"/>
                  </a:lnTo>
                  <a:lnTo>
                    <a:pt x="27" y="17"/>
                  </a:lnTo>
                  <a:lnTo>
                    <a:pt x="35" y="19"/>
                  </a:lnTo>
                  <a:lnTo>
                    <a:pt x="42" y="20"/>
                  </a:lnTo>
                  <a:lnTo>
                    <a:pt x="47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37"/>
            <p:cNvSpPr>
              <a:spLocks/>
            </p:cNvSpPr>
            <p:nvPr/>
          </p:nvSpPr>
          <p:spPr bwMode="auto">
            <a:xfrm>
              <a:off x="110" y="4131"/>
              <a:ext cx="27" cy="6"/>
            </a:xfrm>
            <a:custGeom>
              <a:avLst/>
              <a:gdLst>
                <a:gd name="T0" fmla="*/ 1 w 53"/>
                <a:gd name="T1" fmla="*/ 0 h 13"/>
                <a:gd name="T2" fmla="*/ 1 w 53"/>
                <a:gd name="T3" fmla="*/ 0 h 13"/>
                <a:gd name="T4" fmla="*/ 1 w 53"/>
                <a:gd name="T5" fmla="*/ 0 h 13"/>
                <a:gd name="T6" fmla="*/ 1 w 53"/>
                <a:gd name="T7" fmla="*/ 0 h 13"/>
                <a:gd name="T8" fmla="*/ 1 w 53"/>
                <a:gd name="T9" fmla="*/ 0 h 13"/>
                <a:gd name="T10" fmla="*/ 1 w 53"/>
                <a:gd name="T11" fmla="*/ 0 h 13"/>
                <a:gd name="T12" fmla="*/ 1 w 53"/>
                <a:gd name="T13" fmla="*/ 0 h 13"/>
                <a:gd name="T14" fmla="*/ 1 w 53"/>
                <a:gd name="T15" fmla="*/ 0 h 13"/>
                <a:gd name="T16" fmla="*/ 0 w 53"/>
                <a:gd name="T17" fmla="*/ 0 h 13"/>
                <a:gd name="T18" fmla="*/ 1 w 53"/>
                <a:gd name="T19" fmla="*/ 0 h 13"/>
                <a:gd name="T20" fmla="*/ 1 w 53"/>
                <a:gd name="T21" fmla="*/ 0 h 13"/>
                <a:gd name="T22" fmla="*/ 1 w 53"/>
                <a:gd name="T23" fmla="*/ 0 h 13"/>
                <a:gd name="T24" fmla="*/ 1 w 53"/>
                <a:gd name="T25" fmla="*/ 0 h 13"/>
                <a:gd name="T26" fmla="*/ 1 w 53"/>
                <a:gd name="T27" fmla="*/ 0 h 13"/>
                <a:gd name="T28" fmla="*/ 1 w 53"/>
                <a:gd name="T29" fmla="*/ 0 h 13"/>
                <a:gd name="T30" fmla="*/ 1 w 53"/>
                <a:gd name="T31" fmla="*/ 0 h 13"/>
                <a:gd name="T32" fmla="*/ 1 w 53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3"/>
                <a:gd name="T53" fmla="*/ 53 w 53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3">
                  <a:moveTo>
                    <a:pt x="53" y="0"/>
                  </a:moveTo>
                  <a:lnTo>
                    <a:pt x="50" y="0"/>
                  </a:lnTo>
                  <a:lnTo>
                    <a:pt x="43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4" y="12"/>
                  </a:lnTo>
                  <a:lnTo>
                    <a:pt x="23" y="10"/>
                  </a:lnTo>
                  <a:lnTo>
                    <a:pt x="31" y="7"/>
                  </a:lnTo>
                  <a:lnTo>
                    <a:pt x="40" y="5"/>
                  </a:lnTo>
                  <a:lnTo>
                    <a:pt x="47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38"/>
            <p:cNvSpPr>
              <a:spLocks/>
            </p:cNvSpPr>
            <p:nvPr/>
          </p:nvSpPr>
          <p:spPr bwMode="auto">
            <a:xfrm>
              <a:off x="125" y="4105"/>
              <a:ext cx="24" cy="20"/>
            </a:xfrm>
            <a:custGeom>
              <a:avLst/>
              <a:gdLst>
                <a:gd name="T0" fmla="*/ 1 w 48"/>
                <a:gd name="T1" fmla="*/ 0 h 41"/>
                <a:gd name="T2" fmla="*/ 1 w 48"/>
                <a:gd name="T3" fmla="*/ 0 h 41"/>
                <a:gd name="T4" fmla="*/ 1 w 48"/>
                <a:gd name="T5" fmla="*/ 0 h 41"/>
                <a:gd name="T6" fmla="*/ 1 w 48"/>
                <a:gd name="T7" fmla="*/ 0 h 41"/>
                <a:gd name="T8" fmla="*/ 1 w 48"/>
                <a:gd name="T9" fmla="*/ 0 h 41"/>
                <a:gd name="T10" fmla="*/ 1 w 48"/>
                <a:gd name="T11" fmla="*/ 0 h 41"/>
                <a:gd name="T12" fmla="*/ 1 w 48"/>
                <a:gd name="T13" fmla="*/ 0 h 41"/>
                <a:gd name="T14" fmla="*/ 0 w 48"/>
                <a:gd name="T15" fmla="*/ 0 h 41"/>
                <a:gd name="T16" fmla="*/ 1 w 48"/>
                <a:gd name="T17" fmla="*/ 0 h 41"/>
                <a:gd name="T18" fmla="*/ 1 w 48"/>
                <a:gd name="T19" fmla="*/ 0 h 41"/>
                <a:gd name="T20" fmla="*/ 1 w 48"/>
                <a:gd name="T21" fmla="*/ 0 h 41"/>
                <a:gd name="T22" fmla="*/ 1 w 48"/>
                <a:gd name="T23" fmla="*/ 0 h 41"/>
                <a:gd name="T24" fmla="*/ 1 w 48"/>
                <a:gd name="T25" fmla="*/ 0 h 41"/>
                <a:gd name="T26" fmla="*/ 1 w 48"/>
                <a:gd name="T27" fmla="*/ 0 h 41"/>
                <a:gd name="T28" fmla="*/ 1 w 48"/>
                <a:gd name="T29" fmla="*/ 0 h 41"/>
                <a:gd name="T30" fmla="*/ 1 w 48"/>
                <a:gd name="T31" fmla="*/ 0 h 41"/>
                <a:gd name="T32" fmla="*/ 1 w 48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1"/>
                <a:gd name="T53" fmla="*/ 48 w 48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1">
                  <a:moveTo>
                    <a:pt x="48" y="41"/>
                  </a:moveTo>
                  <a:lnTo>
                    <a:pt x="43" y="37"/>
                  </a:lnTo>
                  <a:lnTo>
                    <a:pt x="35" y="31"/>
                  </a:lnTo>
                  <a:lnTo>
                    <a:pt x="25" y="26"/>
                  </a:lnTo>
                  <a:lnTo>
                    <a:pt x="16" y="20"/>
                  </a:lnTo>
                  <a:lnTo>
                    <a:pt x="9" y="14"/>
                  </a:lnTo>
                  <a:lnTo>
                    <a:pt x="3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2" y="4"/>
                  </a:lnTo>
                  <a:lnTo>
                    <a:pt x="17" y="9"/>
                  </a:lnTo>
                  <a:lnTo>
                    <a:pt x="25" y="15"/>
                  </a:lnTo>
                  <a:lnTo>
                    <a:pt x="32" y="23"/>
                  </a:lnTo>
                  <a:lnTo>
                    <a:pt x="39" y="30"/>
                  </a:lnTo>
                  <a:lnTo>
                    <a:pt x="45" y="37"/>
                  </a:lnTo>
                  <a:lnTo>
                    <a:pt x="48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39"/>
            <p:cNvSpPr>
              <a:spLocks/>
            </p:cNvSpPr>
            <p:nvPr/>
          </p:nvSpPr>
          <p:spPr bwMode="auto">
            <a:xfrm>
              <a:off x="271" y="4107"/>
              <a:ext cx="7" cy="34"/>
            </a:xfrm>
            <a:custGeom>
              <a:avLst/>
              <a:gdLst>
                <a:gd name="T0" fmla="*/ 1 w 14"/>
                <a:gd name="T1" fmla="*/ 1 h 68"/>
                <a:gd name="T2" fmla="*/ 0 w 14"/>
                <a:gd name="T3" fmla="*/ 1 h 68"/>
                <a:gd name="T4" fmla="*/ 0 w 14"/>
                <a:gd name="T5" fmla="*/ 1 h 68"/>
                <a:gd name="T6" fmla="*/ 1 w 14"/>
                <a:gd name="T7" fmla="*/ 1 h 68"/>
                <a:gd name="T8" fmla="*/ 1 w 14"/>
                <a:gd name="T9" fmla="*/ 0 h 68"/>
                <a:gd name="T10" fmla="*/ 1 w 14"/>
                <a:gd name="T11" fmla="*/ 1 h 68"/>
                <a:gd name="T12" fmla="*/ 1 w 14"/>
                <a:gd name="T13" fmla="*/ 1 h 68"/>
                <a:gd name="T14" fmla="*/ 1 w 14"/>
                <a:gd name="T15" fmla="*/ 1 h 68"/>
                <a:gd name="T16" fmla="*/ 1 w 14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8"/>
                <a:gd name="T29" fmla="*/ 14 w 1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8">
                  <a:moveTo>
                    <a:pt x="2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2" y="9"/>
                  </a:lnTo>
                  <a:lnTo>
                    <a:pt x="9" y="0"/>
                  </a:lnTo>
                  <a:lnTo>
                    <a:pt x="14" y="8"/>
                  </a:lnTo>
                  <a:lnTo>
                    <a:pt x="11" y="26"/>
                  </a:lnTo>
                  <a:lnTo>
                    <a:pt x="5" y="49"/>
                  </a:lnTo>
                  <a:lnTo>
                    <a:pt x="2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40"/>
            <p:cNvSpPr>
              <a:spLocks/>
            </p:cNvSpPr>
            <p:nvPr/>
          </p:nvSpPr>
          <p:spPr bwMode="auto">
            <a:xfrm>
              <a:off x="280" y="4113"/>
              <a:ext cx="12" cy="33"/>
            </a:xfrm>
            <a:custGeom>
              <a:avLst/>
              <a:gdLst>
                <a:gd name="T0" fmla="*/ 0 w 23"/>
                <a:gd name="T1" fmla="*/ 1 h 66"/>
                <a:gd name="T2" fmla="*/ 1 w 23"/>
                <a:gd name="T3" fmla="*/ 1 h 66"/>
                <a:gd name="T4" fmla="*/ 1 w 23"/>
                <a:gd name="T5" fmla="*/ 1 h 66"/>
                <a:gd name="T6" fmla="*/ 1 w 23"/>
                <a:gd name="T7" fmla="*/ 1 h 66"/>
                <a:gd name="T8" fmla="*/ 1 w 23"/>
                <a:gd name="T9" fmla="*/ 0 h 66"/>
                <a:gd name="T10" fmla="*/ 1 w 23"/>
                <a:gd name="T11" fmla="*/ 1 h 66"/>
                <a:gd name="T12" fmla="*/ 1 w 23"/>
                <a:gd name="T13" fmla="*/ 1 h 66"/>
                <a:gd name="T14" fmla="*/ 1 w 23"/>
                <a:gd name="T15" fmla="*/ 1 h 66"/>
                <a:gd name="T16" fmla="*/ 0 w 23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66"/>
                <a:gd name="T29" fmla="*/ 23 w 23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66">
                  <a:moveTo>
                    <a:pt x="0" y="66"/>
                  </a:moveTo>
                  <a:lnTo>
                    <a:pt x="1" y="51"/>
                  </a:lnTo>
                  <a:lnTo>
                    <a:pt x="5" y="29"/>
                  </a:lnTo>
                  <a:lnTo>
                    <a:pt x="12" y="10"/>
                  </a:lnTo>
                  <a:lnTo>
                    <a:pt x="20" y="0"/>
                  </a:lnTo>
                  <a:lnTo>
                    <a:pt x="23" y="8"/>
                  </a:lnTo>
                  <a:lnTo>
                    <a:pt x="17" y="29"/>
                  </a:lnTo>
                  <a:lnTo>
                    <a:pt x="7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41"/>
            <p:cNvSpPr>
              <a:spLocks/>
            </p:cNvSpPr>
            <p:nvPr/>
          </p:nvSpPr>
          <p:spPr bwMode="auto">
            <a:xfrm>
              <a:off x="254" y="4099"/>
              <a:ext cx="7" cy="31"/>
            </a:xfrm>
            <a:custGeom>
              <a:avLst/>
              <a:gdLst>
                <a:gd name="T0" fmla="*/ 1 w 14"/>
                <a:gd name="T1" fmla="*/ 0 h 63"/>
                <a:gd name="T2" fmla="*/ 1 w 14"/>
                <a:gd name="T3" fmla="*/ 0 h 63"/>
                <a:gd name="T4" fmla="*/ 0 w 14"/>
                <a:gd name="T5" fmla="*/ 0 h 63"/>
                <a:gd name="T6" fmla="*/ 1 w 14"/>
                <a:gd name="T7" fmla="*/ 0 h 63"/>
                <a:gd name="T8" fmla="*/ 1 w 14"/>
                <a:gd name="T9" fmla="*/ 0 h 63"/>
                <a:gd name="T10" fmla="*/ 1 w 14"/>
                <a:gd name="T11" fmla="*/ 0 h 63"/>
                <a:gd name="T12" fmla="*/ 1 w 14"/>
                <a:gd name="T13" fmla="*/ 0 h 63"/>
                <a:gd name="T14" fmla="*/ 1 w 14"/>
                <a:gd name="T15" fmla="*/ 0 h 63"/>
                <a:gd name="T16" fmla="*/ 1 w 14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63"/>
                <a:gd name="T29" fmla="*/ 14 w 14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63">
                  <a:moveTo>
                    <a:pt x="8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8" y="0"/>
                  </a:lnTo>
                  <a:lnTo>
                    <a:pt x="14" y="4"/>
                  </a:lnTo>
                  <a:lnTo>
                    <a:pt x="13" y="23"/>
                  </a:lnTo>
                  <a:lnTo>
                    <a:pt x="9" y="44"/>
                  </a:lnTo>
                  <a:lnTo>
                    <a:pt x="8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42"/>
            <p:cNvSpPr>
              <a:spLocks/>
            </p:cNvSpPr>
            <p:nvPr/>
          </p:nvSpPr>
          <p:spPr bwMode="auto">
            <a:xfrm>
              <a:off x="234" y="4090"/>
              <a:ext cx="11" cy="37"/>
            </a:xfrm>
            <a:custGeom>
              <a:avLst/>
              <a:gdLst>
                <a:gd name="T0" fmla="*/ 1 w 22"/>
                <a:gd name="T1" fmla="*/ 0 h 75"/>
                <a:gd name="T2" fmla="*/ 1 w 22"/>
                <a:gd name="T3" fmla="*/ 0 h 75"/>
                <a:gd name="T4" fmla="*/ 1 w 22"/>
                <a:gd name="T5" fmla="*/ 0 h 75"/>
                <a:gd name="T6" fmla="*/ 0 w 22"/>
                <a:gd name="T7" fmla="*/ 0 h 75"/>
                <a:gd name="T8" fmla="*/ 1 w 22"/>
                <a:gd name="T9" fmla="*/ 0 h 75"/>
                <a:gd name="T10" fmla="*/ 1 w 22"/>
                <a:gd name="T11" fmla="*/ 0 h 75"/>
                <a:gd name="T12" fmla="*/ 1 w 22"/>
                <a:gd name="T13" fmla="*/ 0 h 75"/>
                <a:gd name="T14" fmla="*/ 1 w 22"/>
                <a:gd name="T15" fmla="*/ 0 h 75"/>
                <a:gd name="T16" fmla="*/ 1 w 22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75"/>
                <a:gd name="T29" fmla="*/ 22 w 22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75">
                  <a:moveTo>
                    <a:pt x="22" y="75"/>
                  </a:moveTo>
                  <a:lnTo>
                    <a:pt x="13" y="57"/>
                  </a:lnTo>
                  <a:lnTo>
                    <a:pt x="3" y="32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4" y="8"/>
                  </a:lnTo>
                  <a:lnTo>
                    <a:pt x="17" y="30"/>
                  </a:lnTo>
                  <a:lnTo>
                    <a:pt x="20" y="57"/>
                  </a:lnTo>
                  <a:lnTo>
                    <a:pt x="22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43"/>
            <p:cNvSpPr>
              <a:spLocks/>
            </p:cNvSpPr>
            <p:nvPr/>
          </p:nvSpPr>
          <p:spPr bwMode="auto">
            <a:xfrm>
              <a:off x="216" y="4080"/>
              <a:ext cx="13" cy="41"/>
            </a:xfrm>
            <a:custGeom>
              <a:avLst/>
              <a:gdLst>
                <a:gd name="T0" fmla="*/ 1 w 25"/>
                <a:gd name="T1" fmla="*/ 1 h 80"/>
                <a:gd name="T2" fmla="*/ 1 w 25"/>
                <a:gd name="T3" fmla="*/ 1 h 80"/>
                <a:gd name="T4" fmla="*/ 1 w 25"/>
                <a:gd name="T5" fmla="*/ 1 h 80"/>
                <a:gd name="T6" fmla="*/ 1 w 25"/>
                <a:gd name="T7" fmla="*/ 1 h 80"/>
                <a:gd name="T8" fmla="*/ 1 w 25"/>
                <a:gd name="T9" fmla="*/ 1 h 80"/>
                <a:gd name="T10" fmla="*/ 1 w 25"/>
                <a:gd name="T11" fmla="*/ 1 h 80"/>
                <a:gd name="T12" fmla="*/ 0 w 25"/>
                <a:gd name="T13" fmla="*/ 1 h 80"/>
                <a:gd name="T14" fmla="*/ 0 w 25"/>
                <a:gd name="T15" fmla="*/ 1 h 80"/>
                <a:gd name="T16" fmla="*/ 1 w 25"/>
                <a:gd name="T17" fmla="*/ 0 h 80"/>
                <a:gd name="T18" fmla="*/ 1 w 25"/>
                <a:gd name="T19" fmla="*/ 1 h 80"/>
                <a:gd name="T20" fmla="*/ 1 w 25"/>
                <a:gd name="T21" fmla="*/ 1 h 80"/>
                <a:gd name="T22" fmla="*/ 1 w 25"/>
                <a:gd name="T23" fmla="*/ 1 h 80"/>
                <a:gd name="T24" fmla="*/ 1 w 25"/>
                <a:gd name="T25" fmla="*/ 1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80"/>
                <a:gd name="T41" fmla="*/ 25 w 25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80">
                  <a:moveTo>
                    <a:pt x="25" y="80"/>
                  </a:moveTo>
                  <a:lnTo>
                    <a:pt x="22" y="72"/>
                  </a:lnTo>
                  <a:lnTo>
                    <a:pt x="16" y="62"/>
                  </a:lnTo>
                  <a:lnTo>
                    <a:pt x="12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lnTo>
                    <a:pt x="14" y="12"/>
                  </a:lnTo>
                  <a:lnTo>
                    <a:pt x="19" y="38"/>
                  </a:lnTo>
                  <a:lnTo>
                    <a:pt x="22" y="64"/>
                  </a:lnTo>
                  <a:lnTo>
                    <a:pt x="25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44"/>
            <p:cNvSpPr>
              <a:spLocks/>
            </p:cNvSpPr>
            <p:nvPr/>
          </p:nvSpPr>
          <p:spPr bwMode="auto">
            <a:xfrm>
              <a:off x="176" y="4077"/>
              <a:ext cx="22" cy="44"/>
            </a:xfrm>
            <a:custGeom>
              <a:avLst/>
              <a:gdLst>
                <a:gd name="T0" fmla="*/ 1 w 44"/>
                <a:gd name="T1" fmla="*/ 1 h 86"/>
                <a:gd name="T2" fmla="*/ 1 w 44"/>
                <a:gd name="T3" fmla="*/ 1 h 86"/>
                <a:gd name="T4" fmla="*/ 1 w 44"/>
                <a:gd name="T5" fmla="*/ 1 h 86"/>
                <a:gd name="T6" fmla="*/ 1 w 44"/>
                <a:gd name="T7" fmla="*/ 1 h 86"/>
                <a:gd name="T8" fmla="*/ 1 w 44"/>
                <a:gd name="T9" fmla="*/ 1 h 86"/>
                <a:gd name="T10" fmla="*/ 1 w 44"/>
                <a:gd name="T11" fmla="*/ 1 h 86"/>
                <a:gd name="T12" fmla="*/ 1 w 44"/>
                <a:gd name="T13" fmla="*/ 1 h 86"/>
                <a:gd name="T14" fmla="*/ 0 w 44"/>
                <a:gd name="T15" fmla="*/ 1 h 86"/>
                <a:gd name="T16" fmla="*/ 1 w 44"/>
                <a:gd name="T17" fmla="*/ 0 h 86"/>
                <a:gd name="T18" fmla="*/ 1 w 44"/>
                <a:gd name="T19" fmla="*/ 1 h 86"/>
                <a:gd name="T20" fmla="*/ 1 w 44"/>
                <a:gd name="T21" fmla="*/ 1 h 86"/>
                <a:gd name="T22" fmla="*/ 1 w 44"/>
                <a:gd name="T23" fmla="*/ 1 h 86"/>
                <a:gd name="T24" fmla="*/ 1 w 44"/>
                <a:gd name="T25" fmla="*/ 1 h 86"/>
                <a:gd name="T26" fmla="*/ 1 w 44"/>
                <a:gd name="T27" fmla="*/ 1 h 86"/>
                <a:gd name="T28" fmla="*/ 1 w 44"/>
                <a:gd name="T29" fmla="*/ 1 h 86"/>
                <a:gd name="T30" fmla="*/ 1 w 44"/>
                <a:gd name="T31" fmla="*/ 1 h 86"/>
                <a:gd name="T32" fmla="*/ 1 w 44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86"/>
                <a:gd name="T53" fmla="*/ 44 w 44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86">
                  <a:moveTo>
                    <a:pt x="44" y="86"/>
                  </a:moveTo>
                  <a:lnTo>
                    <a:pt x="37" y="78"/>
                  </a:lnTo>
                  <a:lnTo>
                    <a:pt x="29" y="67"/>
                  </a:lnTo>
                  <a:lnTo>
                    <a:pt x="20" y="53"/>
                  </a:lnTo>
                  <a:lnTo>
                    <a:pt x="13" y="39"/>
                  </a:lnTo>
                  <a:lnTo>
                    <a:pt x="6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10"/>
                  </a:lnTo>
                  <a:lnTo>
                    <a:pt x="19" y="23"/>
                  </a:lnTo>
                  <a:lnTo>
                    <a:pt x="23" y="38"/>
                  </a:lnTo>
                  <a:lnTo>
                    <a:pt x="29" y="54"/>
                  </a:lnTo>
                  <a:lnTo>
                    <a:pt x="35" y="69"/>
                  </a:lnTo>
                  <a:lnTo>
                    <a:pt x="40" y="81"/>
                  </a:lnTo>
                  <a:lnTo>
                    <a:pt x="44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45"/>
            <p:cNvSpPr>
              <a:spLocks/>
            </p:cNvSpPr>
            <p:nvPr/>
          </p:nvSpPr>
          <p:spPr bwMode="auto">
            <a:xfrm>
              <a:off x="138" y="4084"/>
              <a:ext cx="26" cy="40"/>
            </a:xfrm>
            <a:custGeom>
              <a:avLst/>
              <a:gdLst>
                <a:gd name="T0" fmla="*/ 1 w 52"/>
                <a:gd name="T1" fmla="*/ 1 h 79"/>
                <a:gd name="T2" fmla="*/ 1 w 52"/>
                <a:gd name="T3" fmla="*/ 1 h 79"/>
                <a:gd name="T4" fmla="*/ 1 w 52"/>
                <a:gd name="T5" fmla="*/ 1 h 79"/>
                <a:gd name="T6" fmla="*/ 1 w 52"/>
                <a:gd name="T7" fmla="*/ 1 h 79"/>
                <a:gd name="T8" fmla="*/ 1 w 52"/>
                <a:gd name="T9" fmla="*/ 1 h 79"/>
                <a:gd name="T10" fmla="*/ 1 w 52"/>
                <a:gd name="T11" fmla="*/ 1 h 79"/>
                <a:gd name="T12" fmla="*/ 1 w 52"/>
                <a:gd name="T13" fmla="*/ 1 h 79"/>
                <a:gd name="T14" fmla="*/ 0 w 52"/>
                <a:gd name="T15" fmla="*/ 1 h 79"/>
                <a:gd name="T16" fmla="*/ 1 w 52"/>
                <a:gd name="T17" fmla="*/ 0 h 79"/>
                <a:gd name="T18" fmla="*/ 1 w 52"/>
                <a:gd name="T19" fmla="*/ 1 h 79"/>
                <a:gd name="T20" fmla="*/ 1 w 52"/>
                <a:gd name="T21" fmla="*/ 1 h 79"/>
                <a:gd name="T22" fmla="*/ 1 w 52"/>
                <a:gd name="T23" fmla="*/ 1 h 79"/>
                <a:gd name="T24" fmla="*/ 1 w 52"/>
                <a:gd name="T25" fmla="*/ 1 h 79"/>
                <a:gd name="T26" fmla="*/ 1 w 52"/>
                <a:gd name="T27" fmla="*/ 1 h 79"/>
                <a:gd name="T28" fmla="*/ 1 w 52"/>
                <a:gd name="T29" fmla="*/ 1 h 79"/>
                <a:gd name="T30" fmla="*/ 1 w 52"/>
                <a:gd name="T31" fmla="*/ 1 h 79"/>
                <a:gd name="T32" fmla="*/ 1 w 52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9"/>
                <a:gd name="T53" fmla="*/ 52 w 52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9">
                  <a:moveTo>
                    <a:pt x="52" y="79"/>
                  </a:moveTo>
                  <a:lnTo>
                    <a:pt x="45" y="72"/>
                  </a:lnTo>
                  <a:lnTo>
                    <a:pt x="37" y="63"/>
                  </a:lnTo>
                  <a:lnTo>
                    <a:pt x="27" y="50"/>
                  </a:lnTo>
                  <a:lnTo>
                    <a:pt x="18" y="38"/>
                  </a:lnTo>
                  <a:lnTo>
                    <a:pt x="8" y="25"/>
                  </a:lnTo>
                  <a:lnTo>
                    <a:pt x="3" y="14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0"/>
                  </a:lnTo>
                  <a:lnTo>
                    <a:pt x="29" y="35"/>
                  </a:lnTo>
                  <a:lnTo>
                    <a:pt x="36" y="50"/>
                  </a:lnTo>
                  <a:lnTo>
                    <a:pt x="43" y="63"/>
                  </a:lnTo>
                  <a:lnTo>
                    <a:pt x="48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46"/>
            <p:cNvSpPr>
              <a:spLocks/>
            </p:cNvSpPr>
            <p:nvPr/>
          </p:nvSpPr>
          <p:spPr bwMode="auto">
            <a:xfrm>
              <a:off x="191" y="4083"/>
              <a:ext cx="23" cy="36"/>
            </a:xfrm>
            <a:custGeom>
              <a:avLst/>
              <a:gdLst>
                <a:gd name="T0" fmla="*/ 1 w 44"/>
                <a:gd name="T1" fmla="*/ 0 h 73"/>
                <a:gd name="T2" fmla="*/ 1 w 44"/>
                <a:gd name="T3" fmla="*/ 0 h 73"/>
                <a:gd name="T4" fmla="*/ 1 w 44"/>
                <a:gd name="T5" fmla="*/ 0 h 73"/>
                <a:gd name="T6" fmla="*/ 1 w 44"/>
                <a:gd name="T7" fmla="*/ 0 h 73"/>
                <a:gd name="T8" fmla="*/ 1 w 44"/>
                <a:gd name="T9" fmla="*/ 0 h 73"/>
                <a:gd name="T10" fmla="*/ 1 w 44"/>
                <a:gd name="T11" fmla="*/ 0 h 73"/>
                <a:gd name="T12" fmla="*/ 1 w 44"/>
                <a:gd name="T13" fmla="*/ 0 h 73"/>
                <a:gd name="T14" fmla="*/ 0 w 44"/>
                <a:gd name="T15" fmla="*/ 0 h 73"/>
                <a:gd name="T16" fmla="*/ 1 w 44"/>
                <a:gd name="T17" fmla="*/ 0 h 73"/>
                <a:gd name="T18" fmla="*/ 1 w 44"/>
                <a:gd name="T19" fmla="*/ 0 h 73"/>
                <a:gd name="T20" fmla="*/ 1 w 44"/>
                <a:gd name="T21" fmla="*/ 0 h 73"/>
                <a:gd name="T22" fmla="*/ 1 w 44"/>
                <a:gd name="T23" fmla="*/ 0 h 73"/>
                <a:gd name="T24" fmla="*/ 1 w 44"/>
                <a:gd name="T25" fmla="*/ 0 h 73"/>
                <a:gd name="T26" fmla="*/ 1 w 44"/>
                <a:gd name="T27" fmla="*/ 0 h 73"/>
                <a:gd name="T28" fmla="*/ 1 w 44"/>
                <a:gd name="T29" fmla="*/ 0 h 73"/>
                <a:gd name="T30" fmla="*/ 1 w 44"/>
                <a:gd name="T31" fmla="*/ 0 h 73"/>
                <a:gd name="T32" fmla="*/ 1 w 44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73"/>
                <a:gd name="T53" fmla="*/ 44 w 44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73">
                  <a:moveTo>
                    <a:pt x="44" y="73"/>
                  </a:moveTo>
                  <a:lnTo>
                    <a:pt x="39" y="66"/>
                  </a:lnTo>
                  <a:lnTo>
                    <a:pt x="31" y="57"/>
                  </a:lnTo>
                  <a:lnTo>
                    <a:pt x="23" y="45"/>
                  </a:lnTo>
                  <a:lnTo>
                    <a:pt x="13" y="33"/>
                  </a:lnTo>
                  <a:lnTo>
                    <a:pt x="6" y="21"/>
                  </a:lnTo>
                  <a:lnTo>
                    <a:pt x="2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1" y="20"/>
                  </a:lnTo>
                  <a:lnTo>
                    <a:pt x="27" y="33"/>
                  </a:lnTo>
                  <a:lnTo>
                    <a:pt x="32" y="45"/>
                  </a:lnTo>
                  <a:lnTo>
                    <a:pt x="38" y="58"/>
                  </a:lnTo>
                  <a:lnTo>
                    <a:pt x="41" y="67"/>
                  </a:lnTo>
                  <a:lnTo>
                    <a:pt x="44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47"/>
            <p:cNvSpPr>
              <a:spLocks/>
            </p:cNvSpPr>
            <p:nvPr/>
          </p:nvSpPr>
          <p:spPr bwMode="auto">
            <a:xfrm>
              <a:off x="178" y="4116"/>
              <a:ext cx="33" cy="53"/>
            </a:xfrm>
            <a:custGeom>
              <a:avLst/>
              <a:gdLst>
                <a:gd name="T0" fmla="*/ 0 w 67"/>
                <a:gd name="T1" fmla="*/ 1 h 106"/>
                <a:gd name="T2" fmla="*/ 0 w 67"/>
                <a:gd name="T3" fmla="*/ 1 h 106"/>
                <a:gd name="T4" fmla="*/ 0 w 67"/>
                <a:gd name="T5" fmla="*/ 1 h 106"/>
                <a:gd name="T6" fmla="*/ 0 w 67"/>
                <a:gd name="T7" fmla="*/ 1 h 106"/>
                <a:gd name="T8" fmla="*/ 0 w 67"/>
                <a:gd name="T9" fmla="*/ 1 h 106"/>
                <a:gd name="T10" fmla="*/ 0 w 67"/>
                <a:gd name="T11" fmla="*/ 1 h 106"/>
                <a:gd name="T12" fmla="*/ 0 w 67"/>
                <a:gd name="T13" fmla="*/ 1 h 106"/>
                <a:gd name="T14" fmla="*/ 0 w 67"/>
                <a:gd name="T15" fmla="*/ 1 h 106"/>
                <a:gd name="T16" fmla="*/ 0 w 67"/>
                <a:gd name="T17" fmla="*/ 0 h 106"/>
                <a:gd name="T18" fmla="*/ 0 w 67"/>
                <a:gd name="T19" fmla="*/ 1 h 106"/>
                <a:gd name="T20" fmla="*/ 0 w 67"/>
                <a:gd name="T21" fmla="*/ 1 h 106"/>
                <a:gd name="T22" fmla="*/ 0 w 67"/>
                <a:gd name="T23" fmla="*/ 1 h 106"/>
                <a:gd name="T24" fmla="*/ 0 w 67"/>
                <a:gd name="T25" fmla="*/ 1 h 106"/>
                <a:gd name="T26" fmla="*/ 0 w 67"/>
                <a:gd name="T27" fmla="*/ 1 h 106"/>
                <a:gd name="T28" fmla="*/ 0 w 67"/>
                <a:gd name="T29" fmla="*/ 1 h 106"/>
                <a:gd name="T30" fmla="*/ 0 w 67"/>
                <a:gd name="T31" fmla="*/ 1 h 106"/>
                <a:gd name="T32" fmla="*/ 0 w 67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106"/>
                <a:gd name="T53" fmla="*/ 67 w 67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106">
                  <a:moveTo>
                    <a:pt x="1" y="106"/>
                  </a:moveTo>
                  <a:lnTo>
                    <a:pt x="0" y="100"/>
                  </a:lnTo>
                  <a:lnTo>
                    <a:pt x="4" y="88"/>
                  </a:lnTo>
                  <a:lnTo>
                    <a:pt x="10" y="73"/>
                  </a:lnTo>
                  <a:lnTo>
                    <a:pt x="21" y="54"/>
                  </a:lnTo>
                  <a:lnTo>
                    <a:pt x="31" y="37"/>
                  </a:lnTo>
                  <a:lnTo>
                    <a:pt x="44" y="21"/>
                  </a:lnTo>
                  <a:lnTo>
                    <a:pt x="55" y="8"/>
                  </a:lnTo>
                  <a:lnTo>
                    <a:pt x="67" y="0"/>
                  </a:lnTo>
                  <a:lnTo>
                    <a:pt x="62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5" y="59"/>
                  </a:lnTo>
                  <a:lnTo>
                    <a:pt x="24" y="77"/>
                  </a:lnTo>
                  <a:lnTo>
                    <a:pt x="14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48"/>
            <p:cNvSpPr>
              <a:spLocks/>
            </p:cNvSpPr>
            <p:nvPr/>
          </p:nvSpPr>
          <p:spPr bwMode="auto">
            <a:xfrm>
              <a:off x="156" y="4118"/>
              <a:ext cx="28" cy="42"/>
            </a:xfrm>
            <a:custGeom>
              <a:avLst/>
              <a:gdLst>
                <a:gd name="T0" fmla="*/ 0 w 58"/>
                <a:gd name="T1" fmla="*/ 1 h 83"/>
                <a:gd name="T2" fmla="*/ 0 w 58"/>
                <a:gd name="T3" fmla="*/ 1 h 83"/>
                <a:gd name="T4" fmla="*/ 0 w 58"/>
                <a:gd name="T5" fmla="*/ 1 h 83"/>
                <a:gd name="T6" fmla="*/ 0 w 58"/>
                <a:gd name="T7" fmla="*/ 1 h 83"/>
                <a:gd name="T8" fmla="*/ 0 w 58"/>
                <a:gd name="T9" fmla="*/ 1 h 83"/>
                <a:gd name="T10" fmla="*/ 0 w 58"/>
                <a:gd name="T11" fmla="*/ 1 h 83"/>
                <a:gd name="T12" fmla="*/ 0 w 58"/>
                <a:gd name="T13" fmla="*/ 1 h 83"/>
                <a:gd name="T14" fmla="*/ 0 w 58"/>
                <a:gd name="T15" fmla="*/ 1 h 83"/>
                <a:gd name="T16" fmla="*/ 0 w 58"/>
                <a:gd name="T17" fmla="*/ 0 h 83"/>
                <a:gd name="T18" fmla="*/ 0 w 58"/>
                <a:gd name="T19" fmla="*/ 1 h 83"/>
                <a:gd name="T20" fmla="*/ 0 w 58"/>
                <a:gd name="T21" fmla="*/ 1 h 83"/>
                <a:gd name="T22" fmla="*/ 0 w 58"/>
                <a:gd name="T23" fmla="*/ 1 h 83"/>
                <a:gd name="T24" fmla="*/ 0 w 58"/>
                <a:gd name="T25" fmla="*/ 1 h 83"/>
                <a:gd name="T26" fmla="*/ 0 w 58"/>
                <a:gd name="T27" fmla="*/ 1 h 83"/>
                <a:gd name="T28" fmla="*/ 0 w 58"/>
                <a:gd name="T29" fmla="*/ 1 h 83"/>
                <a:gd name="T30" fmla="*/ 0 w 58"/>
                <a:gd name="T31" fmla="*/ 1 h 83"/>
                <a:gd name="T32" fmla="*/ 0 w 58"/>
                <a:gd name="T33" fmla="*/ 1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83"/>
                <a:gd name="T53" fmla="*/ 58 w 58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5" y="46"/>
                  </a:lnTo>
                  <a:lnTo>
                    <a:pt x="24" y="32"/>
                  </a:lnTo>
                  <a:lnTo>
                    <a:pt x="35" y="18"/>
                  </a:lnTo>
                  <a:lnTo>
                    <a:pt x="46" y="7"/>
                  </a:lnTo>
                  <a:lnTo>
                    <a:pt x="58" y="0"/>
                  </a:lnTo>
                  <a:lnTo>
                    <a:pt x="51" y="9"/>
                  </a:lnTo>
                  <a:lnTo>
                    <a:pt x="43" y="20"/>
                  </a:lnTo>
                  <a:lnTo>
                    <a:pt x="35" y="35"/>
                  </a:lnTo>
                  <a:lnTo>
                    <a:pt x="25" y="49"/>
                  </a:lnTo>
                  <a:lnTo>
                    <a:pt x="17" y="63"/>
                  </a:lnTo>
                  <a:lnTo>
                    <a:pt x="9" y="73"/>
                  </a:lnTo>
                  <a:lnTo>
                    <a:pt x="4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49"/>
            <p:cNvSpPr>
              <a:spLocks/>
            </p:cNvSpPr>
            <p:nvPr/>
          </p:nvSpPr>
          <p:spPr bwMode="auto">
            <a:xfrm>
              <a:off x="155" y="4081"/>
              <a:ext cx="26" cy="40"/>
            </a:xfrm>
            <a:custGeom>
              <a:avLst/>
              <a:gdLst>
                <a:gd name="T0" fmla="*/ 1 w 52"/>
                <a:gd name="T1" fmla="*/ 1 h 79"/>
                <a:gd name="T2" fmla="*/ 1 w 52"/>
                <a:gd name="T3" fmla="*/ 1 h 79"/>
                <a:gd name="T4" fmla="*/ 1 w 52"/>
                <a:gd name="T5" fmla="*/ 1 h 79"/>
                <a:gd name="T6" fmla="*/ 1 w 52"/>
                <a:gd name="T7" fmla="*/ 1 h 79"/>
                <a:gd name="T8" fmla="*/ 1 w 52"/>
                <a:gd name="T9" fmla="*/ 1 h 79"/>
                <a:gd name="T10" fmla="*/ 1 w 52"/>
                <a:gd name="T11" fmla="*/ 1 h 79"/>
                <a:gd name="T12" fmla="*/ 1 w 52"/>
                <a:gd name="T13" fmla="*/ 1 h 79"/>
                <a:gd name="T14" fmla="*/ 0 w 52"/>
                <a:gd name="T15" fmla="*/ 1 h 79"/>
                <a:gd name="T16" fmla="*/ 1 w 52"/>
                <a:gd name="T17" fmla="*/ 0 h 79"/>
                <a:gd name="T18" fmla="*/ 1 w 52"/>
                <a:gd name="T19" fmla="*/ 1 h 79"/>
                <a:gd name="T20" fmla="*/ 1 w 52"/>
                <a:gd name="T21" fmla="*/ 1 h 79"/>
                <a:gd name="T22" fmla="*/ 1 w 52"/>
                <a:gd name="T23" fmla="*/ 1 h 79"/>
                <a:gd name="T24" fmla="*/ 1 w 52"/>
                <a:gd name="T25" fmla="*/ 1 h 79"/>
                <a:gd name="T26" fmla="*/ 1 w 52"/>
                <a:gd name="T27" fmla="*/ 1 h 79"/>
                <a:gd name="T28" fmla="*/ 1 w 52"/>
                <a:gd name="T29" fmla="*/ 1 h 79"/>
                <a:gd name="T30" fmla="*/ 1 w 52"/>
                <a:gd name="T31" fmla="*/ 1 h 79"/>
                <a:gd name="T32" fmla="*/ 1 w 52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9"/>
                <a:gd name="T53" fmla="*/ 52 w 52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9">
                  <a:moveTo>
                    <a:pt x="52" y="79"/>
                  </a:moveTo>
                  <a:lnTo>
                    <a:pt x="45" y="73"/>
                  </a:lnTo>
                  <a:lnTo>
                    <a:pt x="37" y="63"/>
                  </a:lnTo>
                  <a:lnTo>
                    <a:pt x="26" y="51"/>
                  </a:lnTo>
                  <a:lnTo>
                    <a:pt x="17" y="38"/>
                  </a:lnTo>
                  <a:lnTo>
                    <a:pt x="8" y="25"/>
                  </a:lnTo>
                  <a:lnTo>
                    <a:pt x="2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5" y="9"/>
                  </a:lnTo>
                  <a:lnTo>
                    <a:pt x="22" y="21"/>
                  </a:lnTo>
                  <a:lnTo>
                    <a:pt x="29" y="36"/>
                  </a:lnTo>
                  <a:lnTo>
                    <a:pt x="36" y="51"/>
                  </a:lnTo>
                  <a:lnTo>
                    <a:pt x="43" y="63"/>
                  </a:lnTo>
                  <a:lnTo>
                    <a:pt x="47" y="74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50"/>
            <p:cNvSpPr>
              <a:spLocks/>
            </p:cNvSpPr>
            <p:nvPr/>
          </p:nvSpPr>
          <p:spPr bwMode="auto">
            <a:xfrm>
              <a:off x="18" y="4173"/>
              <a:ext cx="132" cy="32"/>
            </a:xfrm>
            <a:custGeom>
              <a:avLst/>
              <a:gdLst>
                <a:gd name="T0" fmla="*/ 0 w 265"/>
                <a:gd name="T1" fmla="*/ 0 h 65"/>
                <a:gd name="T2" fmla="*/ 0 w 265"/>
                <a:gd name="T3" fmla="*/ 0 h 65"/>
                <a:gd name="T4" fmla="*/ 0 w 265"/>
                <a:gd name="T5" fmla="*/ 0 h 65"/>
                <a:gd name="T6" fmla="*/ 0 w 265"/>
                <a:gd name="T7" fmla="*/ 0 h 65"/>
                <a:gd name="T8" fmla="*/ 0 w 265"/>
                <a:gd name="T9" fmla="*/ 0 h 65"/>
                <a:gd name="T10" fmla="*/ 0 w 265"/>
                <a:gd name="T11" fmla="*/ 0 h 65"/>
                <a:gd name="T12" fmla="*/ 0 w 265"/>
                <a:gd name="T13" fmla="*/ 0 h 65"/>
                <a:gd name="T14" fmla="*/ 0 w 265"/>
                <a:gd name="T15" fmla="*/ 0 h 65"/>
                <a:gd name="T16" fmla="*/ 0 w 265"/>
                <a:gd name="T17" fmla="*/ 0 h 65"/>
                <a:gd name="T18" fmla="*/ 0 w 265"/>
                <a:gd name="T19" fmla="*/ 0 h 65"/>
                <a:gd name="T20" fmla="*/ 0 w 265"/>
                <a:gd name="T21" fmla="*/ 0 h 65"/>
                <a:gd name="T22" fmla="*/ 0 w 265"/>
                <a:gd name="T23" fmla="*/ 0 h 65"/>
                <a:gd name="T24" fmla="*/ 0 w 265"/>
                <a:gd name="T25" fmla="*/ 0 h 65"/>
                <a:gd name="T26" fmla="*/ 0 w 265"/>
                <a:gd name="T27" fmla="*/ 0 h 65"/>
                <a:gd name="T28" fmla="*/ 0 w 265"/>
                <a:gd name="T29" fmla="*/ 0 h 65"/>
                <a:gd name="T30" fmla="*/ 0 w 265"/>
                <a:gd name="T31" fmla="*/ 0 h 65"/>
                <a:gd name="T32" fmla="*/ 0 w 265"/>
                <a:gd name="T33" fmla="*/ 0 h 65"/>
                <a:gd name="T34" fmla="*/ 0 w 265"/>
                <a:gd name="T35" fmla="*/ 0 h 65"/>
                <a:gd name="T36" fmla="*/ 0 w 265"/>
                <a:gd name="T37" fmla="*/ 0 h 65"/>
                <a:gd name="T38" fmla="*/ 0 w 265"/>
                <a:gd name="T39" fmla="*/ 0 h 65"/>
                <a:gd name="T40" fmla="*/ 0 w 265"/>
                <a:gd name="T41" fmla="*/ 0 h 65"/>
                <a:gd name="T42" fmla="*/ 0 w 265"/>
                <a:gd name="T43" fmla="*/ 0 h 65"/>
                <a:gd name="T44" fmla="*/ 0 w 265"/>
                <a:gd name="T45" fmla="*/ 0 h 65"/>
                <a:gd name="T46" fmla="*/ 0 w 265"/>
                <a:gd name="T47" fmla="*/ 0 h 65"/>
                <a:gd name="T48" fmla="*/ 0 w 265"/>
                <a:gd name="T49" fmla="*/ 0 h 65"/>
                <a:gd name="T50" fmla="*/ 0 w 265"/>
                <a:gd name="T51" fmla="*/ 0 h 65"/>
                <a:gd name="T52" fmla="*/ 0 w 265"/>
                <a:gd name="T53" fmla="*/ 0 h 65"/>
                <a:gd name="T54" fmla="*/ 0 w 265"/>
                <a:gd name="T55" fmla="*/ 0 h 65"/>
                <a:gd name="T56" fmla="*/ 0 w 265"/>
                <a:gd name="T57" fmla="*/ 0 h 65"/>
                <a:gd name="T58" fmla="*/ 0 w 265"/>
                <a:gd name="T59" fmla="*/ 0 h 65"/>
                <a:gd name="T60" fmla="*/ 0 w 265"/>
                <a:gd name="T61" fmla="*/ 0 h 65"/>
                <a:gd name="T62" fmla="*/ 0 w 265"/>
                <a:gd name="T63" fmla="*/ 0 h 65"/>
                <a:gd name="T64" fmla="*/ 0 w 265"/>
                <a:gd name="T65" fmla="*/ 0 h 65"/>
                <a:gd name="T66" fmla="*/ 0 w 265"/>
                <a:gd name="T67" fmla="*/ 0 h 65"/>
                <a:gd name="T68" fmla="*/ 0 w 265"/>
                <a:gd name="T69" fmla="*/ 0 h 65"/>
                <a:gd name="T70" fmla="*/ 0 w 265"/>
                <a:gd name="T71" fmla="*/ 0 h 65"/>
                <a:gd name="T72" fmla="*/ 0 w 265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5"/>
                <a:gd name="T112" fmla="*/ 0 h 65"/>
                <a:gd name="T113" fmla="*/ 265 w 265"/>
                <a:gd name="T114" fmla="*/ 65 h 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5" h="65">
                  <a:moveTo>
                    <a:pt x="265" y="58"/>
                  </a:moveTo>
                  <a:lnTo>
                    <a:pt x="265" y="60"/>
                  </a:lnTo>
                  <a:lnTo>
                    <a:pt x="264" y="62"/>
                  </a:lnTo>
                  <a:lnTo>
                    <a:pt x="260" y="64"/>
                  </a:lnTo>
                  <a:lnTo>
                    <a:pt x="258" y="65"/>
                  </a:lnTo>
                  <a:lnTo>
                    <a:pt x="242" y="51"/>
                  </a:lnTo>
                  <a:lnTo>
                    <a:pt x="226" y="38"/>
                  </a:lnTo>
                  <a:lnTo>
                    <a:pt x="208" y="29"/>
                  </a:lnTo>
                  <a:lnTo>
                    <a:pt x="191" y="22"/>
                  </a:lnTo>
                  <a:lnTo>
                    <a:pt x="173" y="17"/>
                  </a:lnTo>
                  <a:lnTo>
                    <a:pt x="155" y="14"/>
                  </a:lnTo>
                  <a:lnTo>
                    <a:pt x="137" y="12"/>
                  </a:lnTo>
                  <a:lnTo>
                    <a:pt x="120" y="12"/>
                  </a:lnTo>
                  <a:lnTo>
                    <a:pt x="102" y="12"/>
                  </a:lnTo>
                  <a:lnTo>
                    <a:pt x="85" y="14"/>
                  </a:lnTo>
                  <a:lnTo>
                    <a:pt x="69" y="16"/>
                  </a:lnTo>
                  <a:lnTo>
                    <a:pt x="53" y="20"/>
                  </a:lnTo>
                  <a:lnTo>
                    <a:pt x="38" y="23"/>
                  </a:lnTo>
                  <a:lnTo>
                    <a:pt x="24" y="26"/>
                  </a:lnTo>
                  <a:lnTo>
                    <a:pt x="11" y="29"/>
                  </a:lnTo>
                  <a:lnTo>
                    <a:pt x="0" y="32"/>
                  </a:lnTo>
                  <a:lnTo>
                    <a:pt x="7" y="26"/>
                  </a:lnTo>
                  <a:lnTo>
                    <a:pt x="16" y="19"/>
                  </a:lnTo>
                  <a:lnTo>
                    <a:pt x="29" y="13"/>
                  </a:lnTo>
                  <a:lnTo>
                    <a:pt x="45" y="8"/>
                  </a:lnTo>
                  <a:lnTo>
                    <a:pt x="62" y="4"/>
                  </a:lnTo>
                  <a:lnTo>
                    <a:pt x="82" y="1"/>
                  </a:lnTo>
                  <a:lnTo>
                    <a:pt x="102" y="0"/>
                  </a:lnTo>
                  <a:lnTo>
                    <a:pt x="123" y="0"/>
                  </a:lnTo>
                  <a:lnTo>
                    <a:pt x="145" y="1"/>
                  </a:lnTo>
                  <a:lnTo>
                    <a:pt x="166" y="5"/>
                  </a:lnTo>
                  <a:lnTo>
                    <a:pt x="186" y="9"/>
                  </a:lnTo>
                  <a:lnTo>
                    <a:pt x="206" y="15"/>
                  </a:lnTo>
                  <a:lnTo>
                    <a:pt x="224" y="23"/>
                  </a:lnTo>
                  <a:lnTo>
                    <a:pt x="241" y="32"/>
                  </a:lnTo>
                  <a:lnTo>
                    <a:pt x="254" y="44"/>
                  </a:lnTo>
                  <a:lnTo>
                    <a:pt x="265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51"/>
            <p:cNvSpPr>
              <a:spLocks/>
            </p:cNvSpPr>
            <p:nvPr/>
          </p:nvSpPr>
          <p:spPr bwMode="auto">
            <a:xfrm>
              <a:off x="20" y="4181"/>
              <a:ext cx="16" cy="28"/>
            </a:xfrm>
            <a:custGeom>
              <a:avLst/>
              <a:gdLst>
                <a:gd name="T0" fmla="*/ 0 w 33"/>
                <a:gd name="T1" fmla="*/ 0 h 58"/>
                <a:gd name="T2" fmla="*/ 0 w 33"/>
                <a:gd name="T3" fmla="*/ 0 h 58"/>
                <a:gd name="T4" fmla="*/ 0 w 33"/>
                <a:gd name="T5" fmla="*/ 0 h 58"/>
                <a:gd name="T6" fmla="*/ 0 w 33"/>
                <a:gd name="T7" fmla="*/ 0 h 58"/>
                <a:gd name="T8" fmla="*/ 0 w 33"/>
                <a:gd name="T9" fmla="*/ 0 h 58"/>
                <a:gd name="T10" fmla="*/ 0 w 33"/>
                <a:gd name="T11" fmla="*/ 0 h 58"/>
                <a:gd name="T12" fmla="*/ 0 w 33"/>
                <a:gd name="T13" fmla="*/ 0 h 58"/>
                <a:gd name="T14" fmla="*/ 0 w 33"/>
                <a:gd name="T15" fmla="*/ 0 h 58"/>
                <a:gd name="T16" fmla="*/ 0 w 33"/>
                <a:gd name="T17" fmla="*/ 0 h 58"/>
                <a:gd name="T18" fmla="*/ 0 w 33"/>
                <a:gd name="T19" fmla="*/ 0 h 58"/>
                <a:gd name="T20" fmla="*/ 0 w 33"/>
                <a:gd name="T21" fmla="*/ 0 h 58"/>
                <a:gd name="T22" fmla="*/ 0 w 33"/>
                <a:gd name="T23" fmla="*/ 0 h 58"/>
                <a:gd name="T24" fmla="*/ 0 w 33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58"/>
                <a:gd name="T41" fmla="*/ 33 w 33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58">
                  <a:moveTo>
                    <a:pt x="33" y="0"/>
                  </a:moveTo>
                  <a:lnTo>
                    <a:pt x="26" y="6"/>
                  </a:lnTo>
                  <a:lnTo>
                    <a:pt x="20" y="14"/>
                  </a:lnTo>
                  <a:lnTo>
                    <a:pt x="13" y="23"/>
                  </a:lnTo>
                  <a:lnTo>
                    <a:pt x="8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7" y="53"/>
                  </a:lnTo>
                  <a:lnTo>
                    <a:pt x="14" y="37"/>
                  </a:lnTo>
                  <a:lnTo>
                    <a:pt x="22" y="1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52"/>
            <p:cNvSpPr>
              <a:spLocks/>
            </p:cNvSpPr>
            <p:nvPr/>
          </p:nvSpPr>
          <p:spPr bwMode="auto">
            <a:xfrm>
              <a:off x="29" y="4178"/>
              <a:ext cx="19" cy="31"/>
            </a:xfrm>
            <a:custGeom>
              <a:avLst/>
              <a:gdLst>
                <a:gd name="T0" fmla="*/ 1 w 38"/>
                <a:gd name="T1" fmla="*/ 0 h 64"/>
                <a:gd name="T2" fmla="*/ 0 w 38"/>
                <a:gd name="T3" fmla="*/ 0 h 64"/>
                <a:gd name="T4" fmla="*/ 1 w 38"/>
                <a:gd name="T5" fmla="*/ 0 h 64"/>
                <a:gd name="T6" fmla="*/ 1 w 38"/>
                <a:gd name="T7" fmla="*/ 0 h 64"/>
                <a:gd name="T8" fmla="*/ 1 w 38"/>
                <a:gd name="T9" fmla="*/ 0 h 64"/>
                <a:gd name="T10" fmla="*/ 1 w 38"/>
                <a:gd name="T11" fmla="*/ 0 h 64"/>
                <a:gd name="T12" fmla="*/ 1 w 38"/>
                <a:gd name="T13" fmla="*/ 0 h 64"/>
                <a:gd name="T14" fmla="*/ 1 w 38"/>
                <a:gd name="T15" fmla="*/ 0 h 64"/>
                <a:gd name="T16" fmla="*/ 1 w 38"/>
                <a:gd name="T17" fmla="*/ 0 h 64"/>
                <a:gd name="T18" fmla="*/ 1 w 38"/>
                <a:gd name="T19" fmla="*/ 0 h 64"/>
                <a:gd name="T20" fmla="*/ 1 w 38"/>
                <a:gd name="T21" fmla="*/ 0 h 64"/>
                <a:gd name="T22" fmla="*/ 1 w 38"/>
                <a:gd name="T23" fmla="*/ 0 h 64"/>
                <a:gd name="T24" fmla="*/ 1 w 38"/>
                <a:gd name="T25" fmla="*/ 0 h 64"/>
                <a:gd name="T26" fmla="*/ 1 w 38"/>
                <a:gd name="T27" fmla="*/ 0 h 64"/>
                <a:gd name="T28" fmla="*/ 1 w 38"/>
                <a:gd name="T29" fmla="*/ 0 h 64"/>
                <a:gd name="T30" fmla="*/ 1 w 38"/>
                <a:gd name="T31" fmla="*/ 0 h 64"/>
                <a:gd name="T32" fmla="*/ 1 w 38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64"/>
                <a:gd name="T53" fmla="*/ 38 w 38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3" y="46"/>
                  </a:lnTo>
                  <a:lnTo>
                    <a:pt x="8" y="37"/>
                  </a:lnTo>
                  <a:lnTo>
                    <a:pt x="13" y="27"/>
                  </a:lnTo>
                  <a:lnTo>
                    <a:pt x="20" y="17"/>
                  </a:lnTo>
                  <a:lnTo>
                    <a:pt x="28" y="7"/>
                  </a:lnTo>
                  <a:lnTo>
                    <a:pt x="38" y="0"/>
                  </a:lnTo>
                  <a:lnTo>
                    <a:pt x="33" y="8"/>
                  </a:lnTo>
                  <a:lnTo>
                    <a:pt x="28" y="18"/>
                  </a:lnTo>
                  <a:lnTo>
                    <a:pt x="23" y="28"/>
                  </a:lnTo>
                  <a:lnTo>
                    <a:pt x="17" y="38"/>
                  </a:lnTo>
                  <a:lnTo>
                    <a:pt x="12" y="49"/>
                  </a:lnTo>
                  <a:lnTo>
                    <a:pt x="7" y="57"/>
                  </a:lnTo>
                  <a:lnTo>
                    <a:pt x="3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53"/>
            <p:cNvSpPr>
              <a:spLocks/>
            </p:cNvSpPr>
            <p:nvPr/>
          </p:nvSpPr>
          <p:spPr bwMode="auto">
            <a:xfrm>
              <a:off x="48" y="4175"/>
              <a:ext cx="26" cy="41"/>
            </a:xfrm>
            <a:custGeom>
              <a:avLst/>
              <a:gdLst>
                <a:gd name="T0" fmla="*/ 1 w 52"/>
                <a:gd name="T1" fmla="*/ 0 h 83"/>
                <a:gd name="T2" fmla="*/ 0 w 52"/>
                <a:gd name="T3" fmla="*/ 0 h 83"/>
                <a:gd name="T4" fmla="*/ 1 w 52"/>
                <a:gd name="T5" fmla="*/ 0 h 83"/>
                <a:gd name="T6" fmla="*/ 1 w 52"/>
                <a:gd name="T7" fmla="*/ 0 h 83"/>
                <a:gd name="T8" fmla="*/ 1 w 52"/>
                <a:gd name="T9" fmla="*/ 0 h 83"/>
                <a:gd name="T10" fmla="*/ 1 w 52"/>
                <a:gd name="T11" fmla="*/ 0 h 83"/>
                <a:gd name="T12" fmla="*/ 1 w 52"/>
                <a:gd name="T13" fmla="*/ 0 h 83"/>
                <a:gd name="T14" fmla="*/ 1 w 52"/>
                <a:gd name="T15" fmla="*/ 0 h 83"/>
                <a:gd name="T16" fmla="*/ 1 w 52"/>
                <a:gd name="T17" fmla="*/ 0 h 83"/>
                <a:gd name="T18" fmla="*/ 1 w 52"/>
                <a:gd name="T19" fmla="*/ 0 h 83"/>
                <a:gd name="T20" fmla="*/ 1 w 52"/>
                <a:gd name="T21" fmla="*/ 0 h 83"/>
                <a:gd name="T22" fmla="*/ 1 w 52"/>
                <a:gd name="T23" fmla="*/ 0 h 83"/>
                <a:gd name="T24" fmla="*/ 1 w 52"/>
                <a:gd name="T25" fmla="*/ 0 h 83"/>
                <a:gd name="T26" fmla="*/ 1 w 52"/>
                <a:gd name="T27" fmla="*/ 0 h 83"/>
                <a:gd name="T28" fmla="*/ 1 w 52"/>
                <a:gd name="T29" fmla="*/ 0 h 83"/>
                <a:gd name="T30" fmla="*/ 1 w 52"/>
                <a:gd name="T31" fmla="*/ 0 h 83"/>
                <a:gd name="T32" fmla="*/ 1 w 52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83"/>
                <a:gd name="T53" fmla="*/ 52 w 52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7" y="57"/>
                  </a:lnTo>
                  <a:lnTo>
                    <a:pt x="12" y="45"/>
                  </a:lnTo>
                  <a:lnTo>
                    <a:pt x="22" y="31"/>
                  </a:lnTo>
                  <a:lnTo>
                    <a:pt x="31" y="17"/>
                  </a:lnTo>
                  <a:lnTo>
                    <a:pt x="41" y="7"/>
                  </a:lnTo>
                  <a:lnTo>
                    <a:pt x="52" y="0"/>
                  </a:lnTo>
                  <a:lnTo>
                    <a:pt x="47" y="7"/>
                  </a:lnTo>
                  <a:lnTo>
                    <a:pt x="41" y="17"/>
                  </a:lnTo>
                  <a:lnTo>
                    <a:pt x="33" y="31"/>
                  </a:lnTo>
                  <a:lnTo>
                    <a:pt x="26" y="46"/>
                  </a:lnTo>
                  <a:lnTo>
                    <a:pt x="18" y="61"/>
                  </a:lnTo>
                  <a:lnTo>
                    <a:pt x="11" y="72"/>
                  </a:lnTo>
                  <a:lnTo>
                    <a:pt x="6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54"/>
            <p:cNvSpPr>
              <a:spLocks/>
            </p:cNvSpPr>
            <p:nvPr/>
          </p:nvSpPr>
          <p:spPr bwMode="auto">
            <a:xfrm>
              <a:off x="70" y="4177"/>
              <a:ext cx="29" cy="44"/>
            </a:xfrm>
            <a:custGeom>
              <a:avLst/>
              <a:gdLst>
                <a:gd name="T0" fmla="*/ 1 w 56"/>
                <a:gd name="T1" fmla="*/ 0 h 90"/>
                <a:gd name="T2" fmla="*/ 0 w 56"/>
                <a:gd name="T3" fmla="*/ 0 h 90"/>
                <a:gd name="T4" fmla="*/ 1 w 56"/>
                <a:gd name="T5" fmla="*/ 0 h 90"/>
                <a:gd name="T6" fmla="*/ 1 w 56"/>
                <a:gd name="T7" fmla="*/ 0 h 90"/>
                <a:gd name="T8" fmla="*/ 1 w 56"/>
                <a:gd name="T9" fmla="*/ 0 h 90"/>
                <a:gd name="T10" fmla="*/ 1 w 56"/>
                <a:gd name="T11" fmla="*/ 0 h 90"/>
                <a:gd name="T12" fmla="*/ 1 w 56"/>
                <a:gd name="T13" fmla="*/ 0 h 90"/>
                <a:gd name="T14" fmla="*/ 1 w 56"/>
                <a:gd name="T15" fmla="*/ 0 h 90"/>
                <a:gd name="T16" fmla="*/ 1 w 56"/>
                <a:gd name="T17" fmla="*/ 0 h 90"/>
                <a:gd name="T18" fmla="*/ 1 w 56"/>
                <a:gd name="T19" fmla="*/ 0 h 90"/>
                <a:gd name="T20" fmla="*/ 1 w 56"/>
                <a:gd name="T21" fmla="*/ 0 h 90"/>
                <a:gd name="T22" fmla="*/ 1 w 56"/>
                <a:gd name="T23" fmla="*/ 0 h 90"/>
                <a:gd name="T24" fmla="*/ 1 w 56"/>
                <a:gd name="T25" fmla="*/ 0 h 90"/>
                <a:gd name="T26" fmla="*/ 1 w 56"/>
                <a:gd name="T27" fmla="*/ 0 h 90"/>
                <a:gd name="T28" fmla="*/ 1 w 56"/>
                <a:gd name="T29" fmla="*/ 0 h 90"/>
                <a:gd name="T30" fmla="*/ 1 w 56"/>
                <a:gd name="T31" fmla="*/ 0 h 90"/>
                <a:gd name="T32" fmla="*/ 1 w 56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90"/>
                <a:gd name="T53" fmla="*/ 56 w 56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90">
                  <a:moveTo>
                    <a:pt x="1" y="90"/>
                  </a:moveTo>
                  <a:lnTo>
                    <a:pt x="0" y="85"/>
                  </a:lnTo>
                  <a:lnTo>
                    <a:pt x="2" y="75"/>
                  </a:lnTo>
                  <a:lnTo>
                    <a:pt x="8" y="61"/>
                  </a:lnTo>
                  <a:lnTo>
                    <a:pt x="16" y="46"/>
                  </a:lnTo>
                  <a:lnTo>
                    <a:pt x="25" y="31"/>
                  </a:lnTo>
                  <a:lnTo>
                    <a:pt x="36" y="17"/>
                  </a:lnTo>
                  <a:lnTo>
                    <a:pt x="47" y="6"/>
                  </a:lnTo>
                  <a:lnTo>
                    <a:pt x="56" y="0"/>
                  </a:lnTo>
                  <a:lnTo>
                    <a:pt x="53" y="7"/>
                  </a:lnTo>
                  <a:lnTo>
                    <a:pt x="46" y="19"/>
                  </a:lnTo>
                  <a:lnTo>
                    <a:pt x="38" y="34"/>
                  </a:lnTo>
                  <a:lnTo>
                    <a:pt x="28" y="50"/>
                  </a:lnTo>
                  <a:lnTo>
                    <a:pt x="19" y="66"/>
                  </a:lnTo>
                  <a:lnTo>
                    <a:pt x="11" y="78"/>
                  </a:lnTo>
                  <a:lnTo>
                    <a:pt x="4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55"/>
            <p:cNvSpPr>
              <a:spLocks/>
            </p:cNvSpPr>
            <p:nvPr/>
          </p:nvSpPr>
          <p:spPr bwMode="auto">
            <a:xfrm>
              <a:off x="85" y="4181"/>
              <a:ext cx="30" cy="36"/>
            </a:xfrm>
            <a:custGeom>
              <a:avLst/>
              <a:gdLst>
                <a:gd name="T0" fmla="*/ 0 w 60"/>
                <a:gd name="T1" fmla="*/ 0 h 74"/>
                <a:gd name="T2" fmla="*/ 0 w 60"/>
                <a:gd name="T3" fmla="*/ 0 h 74"/>
                <a:gd name="T4" fmla="*/ 1 w 60"/>
                <a:gd name="T5" fmla="*/ 0 h 74"/>
                <a:gd name="T6" fmla="*/ 1 w 60"/>
                <a:gd name="T7" fmla="*/ 0 h 74"/>
                <a:gd name="T8" fmla="*/ 1 w 60"/>
                <a:gd name="T9" fmla="*/ 0 h 74"/>
                <a:gd name="T10" fmla="*/ 1 w 60"/>
                <a:gd name="T11" fmla="*/ 0 h 74"/>
                <a:gd name="T12" fmla="*/ 1 w 60"/>
                <a:gd name="T13" fmla="*/ 0 h 74"/>
                <a:gd name="T14" fmla="*/ 1 w 60"/>
                <a:gd name="T15" fmla="*/ 0 h 74"/>
                <a:gd name="T16" fmla="*/ 1 w 60"/>
                <a:gd name="T17" fmla="*/ 0 h 74"/>
                <a:gd name="T18" fmla="*/ 1 w 60"/>
                <a:gd name="T19" fmla="*/ 0 h 74"/>
                <a:gd name="T20" fmla="*/ 1 w 60"/>
                <a:gd name="T21" fmla="*/ 0 h 74"/>
                <a:gd name="T22" fmla="*/ 1 w 60"/>
                <a:gd name="T23" fmla="*/ 0 h 74"/>
                <a:gd name="T24" fmla="*/ 1 w 60"/>
                <a:gd name="T25" fmla="*/ 0 h 74"/>
                <a:gd name="T26" fmla="*/ 1 w 60"/>
                <a:gd name="T27" fmla="*/ 0 h 74"/>
                <a:gd name="T28" fmla="*/ 1 w 60"/>
                <a:gd name="T29" fmla="*/ 0 h 74"/>
                <a:gd name="T30" fmla="*/ 1 w 60"/>
                <a:gd name="T31" fmla="*/ 0 h 74"/>
                <a:gd name="T32" fmla="*/ 0 w 60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4"/>
                <a:gd name="T53" fmla="*/ 60 w 60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2" y="50"/>
                  </a:lnTo>
                  <a:lnTo>
                    <a:pt x="21" y="37"/>
                  </a:lnTo>
                  <a:lnTo>
                    <a:pt x="31" y="24"/>
                  </a:lnTo>
                  <a:lnTo>
                    <a:pt x="42" y="13"/>
                  </a:lnTo>
                  <a:lnTo>
                    <a:pt x="52" y="4"/>
                  </a:lnTo>
                  <a:lnTo>
                    <a:pt x="60" y="0"/>
                  </a:lnTo>
                  <a:lnTo>
                    <a:pt x="56" y="7"/>
                  </a:lnTo>
                  <a:lnTo>
                    <a:pt x="48" y="17"/>
                  </a:lnTo>
                  <a:lnTo>
                    <a:pt x="40" y="31"/>
                  </a:lnTo>
                  <a:lnTo>
                    <a:pt x="30" y="44"/>
                  </a:lnTo>
                  <a:lnTo>
                    <a:pt x="21" y="57"/>
                  </a:lnTo>
                  <a:lnTo>
                    <a:pt x="12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56"/>
            <p:cNvSpPr>
              <a:spLocks/>
            </p:cNvSpPr>
            <p:nvPr/>
          </p:nvSpPr>
          <p:spPr bwMode="auto">
            <a:xfrm>
              <a:off x="101" y="4186"/>
              <a:ext cx="26" cy="30"/>
            </a:xfrm>
            <a:custGeom>
              <a:avLst/>
              <a:gdLst>
                <a:gd name="T0" fmla="*/ 1 w 51"/>
                <a:gd name="T1" fmla="*/ 0 h 61"/>
                <a:gd name="T2" fmla="*/ 0 w 51"/>
                <a:gd name="T3" fmla="*/ 0 h 61"/>
                <a:gd name="T4" fmla="*/ 1 w 51"/>
                <a:gd name="T5" fmla="*/ 0 h 61"/>
                <a:gd name="T6" fmla="*/ 1 w 51"/>
                <a:gd name="T7" fmla="*/ 0 h 61"/>
                <a:gd name="T8" fmla="*/ 1 w 51"/>
                <a:gd name="T9" fmla="*/ 0 h 61"/>
                <a:gd name="T10" fmla="*/ 1 w 51"/>
                <a:gd name="T11" fmla="*/ 0 h 61"/>
                <a:gd name="T12" fmla="*/ 1 w 51"/>
                <a:gd name="T13" fmla="*/ 0 h 61"/>
                <a:gd name="T14" fmla="*/ 1 w 51"/>
                <a:gd name="T15" fmla="*/ 0 h 61"/>
                <a:gd name="T16" fmla="*/ 1 w 51"/>
                <a:gd name="T17" fmla="*/ 0 h 61"/>
                <a:gd name="T18" fmla="*/ 1 w 51"/>
                <a:gd name="T19" fmla="*/ 0 h 61"/>
                <a:gd name="T20" fmla="*/ 1 w 51"/>
                <a:gd name="T21" fmla="*/ 0 h 61"/>
                <a:gd name="T22" fmla="*/ 1 w 51"/>
                <a:gd name="T23" fmla="*/ 0 h 61"/>
                <a:gd name="T24" fmla="*/ 1 w 51"/>
                <a:gd name="T25" fmla="*/ 0 h 61"/>
                <a:gd name="T26" fmla="*/ 1 w 51"/>
                <a:gd name="T27" fmla="*/ 0 h 61"/>
                <a:gd name="T28" fmla="*/ 1 w 51"/>
                <a:gd name="T29" fmla="*/ 0 h 61"/>
                <a:gd name="T30" fmla="*/ 1 w 51"/>
                <a:gd name="T31" fmla="*/ 0 h 61"/>
                <a:gd name="T32" fmla="*/ 1 w 51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61"/>
                <a:gd name="T53" fmla="*/ 51 w 51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61">
                  <a:moveTo>
                    <a:pt x="1" y="61"/>
                  </a:moveTo>
                  <a:lnTo>
                    <a:pt x="0" y="56"/>
                  </a:lnTo>
                  <a:lnTo>
                    <a:pt x="2" y="49"/>
                  </a:lnTo>
                  <a:lnTo>
                    <a:pt x="7" y="40"/>
                  </a:lnTo>
                  <a:lnTo>
                    <a:pt x="13" y="29"/>
                  </a:lnTo>
                  <a:lnTo>
                    <a:pt x="22" y="20"/>
                  </a:lnTo>
                  <a:lnTo>
                    <a:pt x="31" y="11"/>
                  </a:lnTo>
                  <a:lnTo>
                    <a:pt x="41" y="4"/>
                  </a:lnTo>
                  <a:lnTo>
                    <a:pt x="51" y="0"/>
                  </a:lnTo>
                  <a:lnTo>
                    <a:pt x="46" y="5"/>
                  </a:lnTo>
                  <a:lnTo>
                    <a:pt x="40" y="15"/>
                  </a:lnTo>
                  <a:lnTo>
                    <a:pt x="32" y="25"/>
                  </a:lnTo>
                  <a:lnTo>
                    <a:pt x="24" y="36"/>
                  </a:lnTo>
                  <a:lnTo>
                    <a:pt x="16" y="47"/>
                  </a:lnTo>
                  <a:lnTo>
                    <a:pt x="10" y="55"/>
                  </a:lnTo>
                  <a:lnTo>
                    <a:pt x="4" y="59"/>
                  </a:lnTo>
                  <a:lnTo>
                    <a:pt x="1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57"/>
            <p:cNvSpPr>
              <a:spLocks/>
            </p:cNvSpPr>
            <p:nvPr/>
          </p:nvSpPr>
          <p:spPr bwMode="auto">
            <a:xfrm>
              <a:off x="117" y="4194"/>
              <a:ext cx="22" cy="22"/>
            </a:xfrm>
            <a:custGeom>
              <a:avLst/>
              <a:gdLst>
                <a:gd name="T0" fmla="*/ 0 w 45"/>
                <a:gd name="T1" fmla="*/ 1 h 42"/>
                <a:gd name="T2" fmla="*/ 0 w 45"/>
                <a:gd name="T3" fmla="*/ 1 h 42"/>
                <a:gd name="T4" fmla="*/ 0 w 45"/>
                <a:gd name="T5" fmla="*/ 1 h 42"/>
                <a:gd name="T6" fmla="*/ 0 w 45"/>
                <a:gd name="T7" fmla="*/ 1 h 42"/>
                <a:gd name="T8" fmla="*/ 0 w 45"/>
                <a:gd name="T9" fmla="*/ 1 h 42"/>
                <a:gd name="T10" fmla="*/ 0 w 45"/>
                <a:gd name="T11" fmla="*/ 1 h 42"/>
                <a:gd name="T12" fmla="*/ 0 w 45"/>
                <a:gd name="T13" fmla="*/ 1 h 42"/>
                <a:gd name="T14" fmla="*/ 0 w 45"/>
                <a:gd name="T15" fmla="*/ 1 h 42"/>
                <a:gd name="T16" fmla="*/ 0 w 45"/>
                <a:gd name="T17" fmla="*/ 0 h 42"/>
                <a:gd name="T18" fmla="*/ 0 w 45"/>
                <a:gd name="T19" fmla="*/ 1 h 42"/>
                <a:gd name="T20" fmla="*/ 0 w 45"/>
                <a:gd name="T21" fmla="*/ 1 h 42"/>
                <a:gd name="T22" fmla="*/ 0 w 45"/>
                <a:gd name="T23" fmla="*/ 1 h 42"/>
                <a:gd name="T24" fmla="*/ 0 w 45"/>
                <a:gd name="T25" fmla="*/ 1 h 42"/>
                <a:gd name="T26" fmla="*/ 0 w 45"/>
                <a:gd name="T27" fmla="*/ 1 h 42"/>
                <a:gd name="T28" fmla="*/ 0 w 45"/>
                <a:gd name="T29" fmla="*/ 1 h 42"/>
                <a:gd name="T30" fmla="*/ 0 w 45"/>
                <a:gd name="T31" fmla="*/ 1 h 42"/>
                <a:gd name="T32" fmla="*/ 0 w 45"/>
                <a:gd name="T33" fmla="*/ 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42"/>
                <a:gd name="T53" fmla="*/ 45 w 45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42">
                  <a:moveTo>
                    <a:pt x="0" y="42"/>
                  </a:moveTo>
                  <a:lnTo>
                    <a:pt x="0" y="39"/>
                  </a:lnTo>
                  <a:lnTo>
                    <a:pt x="3" y="33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40" y="4"/>
                  </a:lnTo>
                  <a:lnTo>
                    <a:pt x="34" y="10"/>
                  </a:lnTo>
                  <a:lnTo>
                    <a:pt x="29" y="17"/>
                  </a:lnTo>
                  <a:lnTo>
                    <a:pt x="22" y="24"/>
                  </a:lnTo>
                  <a:lnTo>
                    <a:pt x="15" y="31"/>
                  </a:lnTo>
                  <a:lnTo>
                    <a:pt x="9" y="37"/>
                  </a:lnTo>
                  <a:lnTo>
                    <a:pt x="3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58"/>
            <p:cNvSpPr>
              <a:spLocks/>
            </p:cNvSpPr>
            <p:nvPr/>
          </p:nvSpPr>
          <p:spPr bwMode="auto">
            <a:xfrm>
              <a:off x="132" y="4200"/>
              <a:ext cx="15" cy="13"/>
            </a:xfrm>
            <a:custGeom>
              <a:avLst/>
              <a:gdLst>
                <a:gd name="T0" fmla="*/ 0 w 30"/>
                <a:gd name="T1" fmla="*/ 0 h 27"/>
                <a:gd name="T2" fmla="*/ 1 w 30"/>
                <a:gd name="T3" fmla="*/ 0 h 27"/>
                <a:gd name="T4" fmla="*/ 1 w 30"/>
                <a:gd name="T5" fmla="*/ 0 h 27"/>
                <a:gd name="T6" fmla="*/ 1 w 30"/>
                <a:gd name="T7" fmla="*/ 0 h 27"/>
                <a:gd name="T8" fmla="*/ 1 w 30"/>
                <a:gd name="T9" fmla="*/ 0 h 27"/>
                <a:gd name="T10" fmla="*/ 1 w 30"/>
                <a:gd name="T11" fmla="*/ 0 h 27"/>
                <a:gd name="T12" fmla="*/ 1 w 30"/>
                <a:gd name="T13" fmla="*/ 0 h 27"/>
                <a:gd name="T14" fmla="*/ 1 w 30"/>
                <a:gd name="T15" fmla="*/ 0 h 27"/>
                <a:gd name="T16" fmla="*/ 0 w 30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27"/>
                <a:gd name="T29" fmla="*/ 30 w 30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27">
                  <a:moveTo>
                    <a:pt x="0" y="27"/>
                  </a:moveTo>
                  <a:lnTo>
                    <a:pt x="1" y="20"/>
                  </a:lnTo>
                  <a:lnTo>
                    <a:pt x="9" y="9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10" y="17"/>
                  </a:lnTo>
                  <a:lnTo>
                    <a:pt x="4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59"/>
            <p:cNvSpPr>
              <a:spLocks/>
            </p:cNvSpPr>
            <p:nvPr/>
          </p:nvSpPr>
          <p:spPr bwMode="auto">
            <a:xfrm>
              <a:off x="9" y="4186"/>
              <a:ext cx="17" cy="18"/>
            </a:xfrm>
            <a:custGeom>
              <a:avLst/>
              <a:gdLst>
                <a:gd name="T0" fmla="*/ 0 w 35"/>
                <a:gd name="T1" fmla="*/ 0 h 35"/>
                <a:gd name="T2" fmla="*/ 0 w 35"/>
                <a:gd name="T3" fmla="*/ 1 h 35"/>
                <a:gd name="T4" fmla="*/ 0 w 35"/>
                <a:gd name="T5" fmla="*/ 1 h 35"/>
                <a:gd name="T6" fmla="*/ 0 w 35"/>
                <a:gd name="T7" fmla="*/ 1 h 35"/>
                <a:gd name="T8" fmla="*/ 0 w 35"/>
                <a:gd name="T9" fmla="*/ 1 h 35"/>
                <a:gd name="T10" fmla="*/ 0 w 35"/>
                <a:gd name="T11" fmla="*/ 1 h 35"/>
                <a:gd name="T12" fmla="*/ 0 w 35"/>
                <a:gd name="T13" fmla="*/ 1 h 35"/>
                <a:gd name="T14" fmla="*/ 0 w 35"/>
                <a:gd name="T15" fmla="*/ 1 h 35"/>
                <a:gd name="T16" fmla="*/ 0 w 35"/>
                <a:gd name="T17" fmla="*/ 1 h 35"/>
                <a:gd name="T18" fmla="*/ 0 w 35"/>
                <a:gd name="T19" fmla="*/ 1 h 35"/>
                <a:gd name="T20" fmla="*/ 0 w 35"/>
                <a:gd name="T21" fmla="*/ 1 h 35"/>
                <a:gd name="T22" fmla="*/ 0 w 35"/>
                <a:gd name="T23" fmla="*/ 1 h 35"/>
                <a:gd name="T24" fmla="*/ 0 w 35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35"/>
                <a:gd name="T41" fmla="*/ 35 w 35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35">
                  <a:moveTo>
                    <a:pt x="35" y="0"/>
                  </a:moveTo>
                  <a:lnTo>
                    <a:pt x="29" y="9"/>
                  </a:lnTo>
                  <a:lnTo>
                    <a:pt x="20" y="23"/>
                  </a:lnTo>
                  <a:lnTo>
                    <a:pt x="10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3" y="27"/>
                  </a:lnTo>
                  <a:lnTo>
                    <a:pt x="7" y="21"/>
                  </a:lnTo>
                  <a:lnTo>
                    <a:pt x="13" y="17"/>
                  </a:lnTo>
                  <a:lnTo>
                    <a:pt x="19" y="11"/>
                  </a:lnTo>
                  <a:lnTo>
                    <a:pt x="26" y="6"/>
                  </a:lnTo>
                  <a:lnTo>
                    <a:pt x="31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60"/>
            <p:cNvSpPr>
              <a:spLocks/>
            </p:cNvSpPr>
            <p:nvPr/>
          </p:nvSpPr>
          <p:spPr bwMode="auto">
            <a:xfrm>
              <a:off x="6" y="4176"/>
              <a:ext cx="21" cy="9"/>
            </a:xfrm>
            <a:custGeom>
              <a:avLst/>
              <a:gdLst>
                <a:gd name="T0" fmla="*/ 1 w 40"/>
                <a:gd name="T1" fmla="*/ 1 h 17"/>
                <a:gd name="T2" fmla="*/ 1 w 40"/>
                <a:gd name="T3" fmla="*/ 1 h 17"/>
                <a:gd name="T4" fmla="*/ 1 w 40"/>
                <a:gd name="T5" fmla="*/ 1 h 17"/>
                <a:gd name="T6" fmla="*/ 1 w 40"/>
                <a:gd name="T7" fmla="*/ 1 h 17"/>
                <a:gd name="T8" fmla="*/ 1 w 40"/>
                <a:gd name="T9" fmla="*/ 1 h 17"/>
                <a:gd name="T10" fmla="*/ 1 w 40"/>
                <a:gd name="T11" fmla="*/ 1 h 17"/>
                <a:gd name="T12" fmla="*/ 1 w 40"/>
                <a:gd name="T13" fmla="*/ 0 h 17"/>
                <a:gd name="T14" fmla="*/ 1 w 40"/>
                <a:gd name="T15" fmla="*/ 0 h 17"/>
                <a:gd name="T16" fmla="*/ 0 w 40"/>
                <a:gd name="T17" fmla="*/ 1 h 17"/>
                <a:gd name="T18" fmla="*/ 0 w 40"/>
                <a:gd name="T19" fmla="*/ 1 h 17"/>
                <a:gd name="T20" fmla="*/ 1 w 40"/>
                <a:gd name="T21" fmla="*/ 1 h 17"/>
                <a:gd name="T22" fmla="*/ 1 w 40"/>
                <a:gd name="T23" fmla="*/ 1 h 17"/>
                <a:gd name="T24" fmla="*/ 1 w 40"/>
                <a:gd name="T25" fmla="*/ 1 h 17"/>
                <a:gd name="T26" fmla="*/ 1 w 40"/>
                <a:gd name="T27" fmla="*/ 1 h 17"/>
                <a:gd name="T28" fmla="*/ 1 w 40"/>
                <a:gd name="T29" fmla="*/ 1 h 17"/>
                <a:gd name="T30" fmla="*/ 1 w 40"/>
                <a:gd name="T31" fmla="*/ 1 h 17"/>
                <a:gd name="T32" fmla="*/ 1 w 40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17"/>
                <a:gd name="T53" fmla="*/ 40 w 40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17">
                  <a:moveTo>
                    <a:pt x="40" y="17"/>
                  </a:moveTo>
                  <a:lnTo>
                    <a:pt x="38" y="16"/>
                  </a:lnTo>
                  <a:lnTo>
                    <a:pt x="33" y="13"/>
                  </a:lnTo>
                  <a:lnTo>
                    <a:pt x="26" y="9"/>
                  </a:lnTo>
                  <a:lnTo>
                    <a:pt x="20" y="6"/>
                  </a:lnTo>
                  <a:lnTo>
                    <a:pt x="14" y="2"/>
                  </a:lnTo>
                  <a:lnTo>
                    <a:pt x="8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2" y="7"/>
                  </a:lnTo>
                  <a:lnTo>
                    <a:pt x="8" y="9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28" y="15"/>
                  </a:lnTo>
                  <a:lnTo>
                    <a:pt x="35" y="16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61"/>
            <p:cNvSpPr>
              <a:spLocks/>
            </p:cNvSpPr>
            <p:nvPr/>
          </p:nvSpPr>
          <p:spPr bwMode="auto">
            <a:xfrm>
              <a:off x="0" y="4187"/>
              <a:ext cx="22" cy="5"/>
            </a:xfrm>
            <a:custGeom>
              <a:avLst/>
              <a:gdLst>
                <a:gd name="T0" fmla="*/ 0 w 45"/>
                <a:gd name="T1" fmla="*/ 0 h 10"/>
                <a:gd name="T2" fmla="*/ 0 w 45"/>
                <a:gd name="T3" fmla="*/ 0 h 10"/>
                <a:gd name="T4" fmla="*/ 0 w 45"/>
                <a:gd name="T5" fmla="*/ 0 h 10"/>
                <a:gd name="T6" fmla="*/ 0 w 45"/>
                <a:gd name="T7" fmla="*/ 0 h 10"/>
                <a:gd name="T8" fmla="*/ 0 w 45"/>
                <a:gd name="T9" fmla="*/ 0 h 10"/>
                <a:gd name="T10" fmla="*/ 0 w 45"/>
                <a:gd name="T11" fmla="*/ 0 h 10"/>
                <a:gd name="T12" fmla="*/ 0 w 45"/>
                <a:gd name="T13" fmla="*/ 1 h 10"/>
                <a:gd name="T14" fmla="*/ 0 w 45"/>
                <a:gd name="T15" fmla="*/ 1 h 10"/>
                <a:gd name="T16" fmla="*/ 0 w 45"/>
                <a:gd name="T17" fmla="*/ 1 h 10"/>
                <a:gd name="T18" fmla="*/ 0 w 45"/>
                <a:gd name="T19" fmla="*/ 1 h 10"/>
                <a:gd name="T20" fmla="*/ 0 w 45"/>
                <a:gd name="T21" fmla="*/ 1 h 10"/>
                <a:gd name="T22" fmla="*/ 0 w 45"/>
                <a:gd name="T23" fmla="*/ 1 h 10"/>
                <a:gd name="T24" fmla="*/ 0 w 45"/>
                <a:gd name="T25" fmla="*/ 1 h 10"/>
                <a:gd name="T26" fmla="*/ 0 w 45"/>
                <a:gd name="T27" fmla="*/ 1 h 10"/>
                <a:gd name="T28" fmla="*/ 0 w 45"/>
                <a:gd name="T29" fmla="*/ 1 h 10"/>
                <a:gd name="T30" fmla="*/ 0 w 45"/>
                <a:gd name="T31" fmla="*/ 1 h 10"/>
                <a:gd name="T32" fmla="*/ 0 w 45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10"/>
                <a:gd name="T53" fmla="*/ 45 w 45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10">
                  <a:moveTo>
                    <a:pt x="45" y="0"/>
                  </a:moveTo>
                  <a:lnTo>
                    <a:pt x="41" y="0"/>
                  </a:lnTo>
                  <a:lnTo>
                    <a:pt x="36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3" y="0"/>
                  </a:lnTo>
                  <a:lnTo>
                    <a:pt x="7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0" y="8"/>
                  </a:lnTo>
                  <a:lnTo>
                    <a:pt x="27" y="6"/>
                  </a:lnTo>
                  <a:lnTo>
                    <a:pt x="35" y="3"/>
                  </a:lnTo>
                  <a:lnTo>
                    <a:pt x="40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62"/>
            <p:cNvSpPr>
              <a:spLocks/>
            </p:cNvSpPr>
            <p:nvPr/>
          </p:nvSpPr>
          <p:spPr bwMode="auto">
            <a:xfrm>
              <a:off x="13" y="4165"/>
              <a:ext cx="20" cy="17"/>
            </a:xfrm>
            <a:custGeom>
              <a:avLst/>
              <a:gdLst>
                <a:gd name="T0" fmla="*/ 0 w 42"/>
                <a:gd name="T1" fmla="*/ 1 h 33"/>
                <a:gd name="T2" fmla="*/ 0 w 42"/>
                <a:gd name="T3" fmla="*/ 1 h 33"/>
                <a:gd name="T4" fmla="*/ 0 w 42"/>
                <a:gd name="T5" fmla="*/ 1 h 33"/>
                <a:gd name="T6" fmla="*/ 0 w 42"/>
                <a:gd name="T7" fmla="*/ 1 h 33"/>
                <a:gd name="T8" fmla="*/ 0 w 42"/>
                <a:gd name="T9" fmla="*/ 1 h 33"/>
                <a:gd name="T10" fmla="*/ 0 w 42"/>
                <a:gd name="T11" fmla="*/ 1 h 33"/>
                <a:gd name="T12" fmla="*/ 0 w 42"/>
                <a:gd name="T13" fmla="*/ 1 h 33"/>
                <a:gd name="T14" fmla="*/ 0 w 42"/>
                <a:gd name="T15" fmla="*/ 1 h 33"/>
                <a:gd name="T16" fmla="*/ 0 w 42"/>
                <a:gd name="T17" fmla="*/ 0 h 33"/>
                <a:gd name="T18" fmla="*/ 0 w 42"/>
                <a:gd name="T19" fmla="*/ 0 h 33"/>
                <a:gd name="T20" fmla="*/ 0 w 42"/>
                <a:gd name="T21" fmla="*/ 1 h 33"/>
                <a:gd name="T22" fmla="*/ 0 w 42"/>
                <a:gd name="T23" fmla="*/ 1 h 33"/>
                <a:gd name="T24" fmla="*/ 0 w 42"/>
                <a:gd name="T25" fmla="*/ 1 h 33"/>
                <a:gd name="T26" fmla="*/ 0 w 42"/>
                <a:gd name="T27" fmla="*/ 1 h 33"/>
                <a:gd name="T28" fmla="*/ 0 w 42"/>
                <a:gd name="T29" fmla="*/ 1 h 33"/>
                <a:gd name="T30" fmla="*/ 0 w 42"/>
                <a:gd name="T31" fmla="*/ 1 h 33"/>
                <a:gd name="T32" fmla="*/ 0 w 42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3"/>
                <a:gd name="T53" fmla="*/ 42 w 4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3">
                  <a:moveTo>
                    <a:pt x="42" y="33"/>
                  </a:moveTo>
                  <a:lnTo>
                    <a:pt x="36" y="31"/>
                  </a:lnTo>
                  <a:lnTo>
                    <a:pt x="29" y="27"/>
                  </a:lnTo>
                  <a:lnTo>
                    <a:pt x="22" y="22"/>
                  </a:lnTo>
                  <a:lnTo>
                    <a:pt x="14" y="16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10" y="2"/>
                  </a:lnTo>
                  <a:lnTo>
                    <a:pt x="15" y="7"/>
                  </a:lnTo>
                  <a:lnTo>
                    <a:pt x="22" y="13"/>
                  </a:lnTo>
                  <a:lnTo>
                    <a:pt x="28" y="18"/>
                  </a:lnTo>
                  <a:lnTo>
                    <a:pt x="34" y="25"/>
                  </a:lnTo>
                  <a:lnTo>
                    <a:pt x="38" y="30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63"/>
            <p:cNvSpPr>
              <a:spLocks/>
            </p:cNvSpPr>
            <p:nvPr/>
          </p:nvSpPr>
          <p:spPr bwMode="auto">
            <a:xfrm>
              <a:off x="137" y="4167"/>
              <a:ext cx="6" cy="29"/>
            </a:xfrm>
            <a:custGeom>
              <a:avLst/>
              <a:gdLst>
                <a:gd name="T0" fmla="*/ 0 w 13"/>
                <a:gd name="T1" fmla="*/ 1 h 58"/>
                <a:gd name="T2" fmla="*/ 0 w 13"/>
                <a:gd name="T3" fmla="*/ 1 h 58"/>
                <a:gd name="T4" fmla="*/ 0 w 13"/>
                <a:gd name="T5" fmla="*/ 1 h 58"/>
                <a:gd name="T6" fmla="*/ 0 w 13"/>
                <a:gd name="T7" fmla="*/ 1 h 58"/>
                <a:gd name="T8" fmla="*/ 0 w 13"/>
                <a:gd name="T9" fmla="*/ 0 h 58"/>
                <a:gd name="T10" fmla="*/ 0 w 13"/>
                <a:gd name="T11" fmla="*/ 1 h 58"/>
                <a:gd name="T12" fmla="*/ 0 w 13"/>
                <a:gd name="T13" fmla="*/ 1 h 58"/>
                <a:gd name="T14" fmla="*/ 0 w 13"/>
                <a:gd name="T15" fmla="*/ 1 h 58"/>
                <a:gd name="T16" fmla="*/ 0 w 13"/>
                <a:gd name="T17" fmla="*/ 1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8"/>
                <a:gd name="T29" fmla="*/ 13 w 13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8">
                  <a:moveTo>
                    <a:pt x="2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2" y="9"/>
                  </a:lnTo>
                  <a:lnTo>
                    <a:pt x="8" y="0"/>
                  </a:lnTo>
                  <a:lnTo>
                    <a:pt x="13" y="7"/>
                  </a:lnTo>
                  <a:lnTo>
                    <a:pt x="10" y="24"/>
                  </a:lnTo>
                  <a:lnTo>
                    <a:pt x="6" y="43"/>
                  </a:lnTo>
                  <a:lnTo>
                    <a:pt x="2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64"/>
            <p:cNvSpPr>
              <a:spLocks/>
            </p:cNvSpPr>
            <p:nvPr/>
          </p:nvSpPr>
          <p:spPr bwMode="auto">
            <a:xfrm>
              <a:off x="145" y="4172"/>
              <a:ext cx="9" cy="28"/>
            </a:xfrm>
            <a:custGeom>
              <a:avLst/>
              <a:gdLst>
                <a:gd name="T0" fmla="*/ 0 w 19"/>
                <a:gd name="T1" fmla="*/ 1 h 55"/>
                <a:gd name="T2" fmla="*/ 0 w 19"/>
                <a:gd name="T3" fmla="*/ 1 h 55"/>
                <a:gd name="T4" fmla="*/ 0 w 19"/>
                <a:gd name="T5" fmla="*/ 1 h 55"/>
                <a:gd name="T6" fmla="*/ 0 w 19"/>
                <a:gd name="T7" fmla="*/ 1 h 55"/>
                <a:gd name="T8" fmla="*/ 0 w 19"/>
                <a:gd name="T9" fmla="*/ 0 h 55"/>
                <a:gd name="T10" fmla="*/ 0 w 19"/>
                <a:gd name="T11" fmla="*/ 1 h 55"/>
                <a:gd name="T12" fmla="*/ 0 w 19"/>
                <a:gd name="T13" fmla="*/ 1 h 55"/>
                <a:gd name="T14" fmla="*/ 0 w 19"/>
                <a:gd name="T15" fmla="*/ 1 h 55"/>
                <a:gd name="T16" fmla="*/ 0 w 19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55"/>
                <a:gd name="T29" fmla="*/ 19 w 19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55">
                  <a:moveTo>
                    <a:pt x="0" y="55"/>
                  </a:moveTo>
                  <a:lnTo>
                    <a:pt x="1" y="41"/>
                  </a:lnTo>
                  <a:lnTo>
                    <a:pt x="4" y="24"/>
                  </a:lnTo>
                  <a:lnTo>
                    <a:pt x="9" y="8"/>
                  </a:lnTo>
                  <a:lnTo>
                    <a:pt x="16" y="0"/>
                  </a:lnTo>
                  <a:lnTo>
                    <a:pt x="19" y="7"/>
                  </a:lnTo>
                  <a:lnTo>
                    <a:pt x="14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65"/>
            <p:cNvSpPr>
              <a:spLocks/>
            </p:cNvSpPr>
            <p:nvPr/>
          </p:nvSpPr>
          <p:spPr bwMode="auto">
            <a:xfrm>
              <a:off x="122" y="4159"/>
              <a:ext cx="6" cy="27"/>
            </a:xfrm>
            <a:custGeom>
              <a:avLst/>
              <a:gdLst>
                <a:gd name="T0" fmla="*/ 1 w 12"/>
                <a:gd name="T1" fmla="*/ 1 h 54"/>
                <a:gd name="T2" fmla="*/ 1 w 12"/>
                <a:gd name="T3" fmla="*/ 1 h 54"/>
                <a:gd name="T4" fmla="*/ 0 w 12"/>
                <a:gd name="T5" fmla="*/ 1 h 54"/>
                <a:gd name="T6" fmla="*/ 1 w 12"/>
                <a:gd name="T7" fmla="*/ 1 h 54"/>
                <a:gd name="T8" fmla="*/ 1 w 12"/>
                <a:gd name="T9" fmla="*/ 0 h 54"/>
                <a:gd name="T10" fmla="*/ 1 w 12"/>
                <a:gd name="T11" fmla="*/ 1 h 54"/>
                <a:gd name="T12" fmla="*/ 1 w 12"/>
                <a:gd name="T13" fmla="*/ 1 h 54"/>
                <a:gd name="T14" fmla="*/ 1 w 12"/>
                <a:gd name="T15" fmla="*/ 1 h 54"/>
                <a:gd name="T16" fmla="*/ 1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4"/>
                <a:gd name="T29" fmla="*/ 12 w 1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4">
                  <a:moveTo>
                    <a:pt x="7" y="54"/>
                  </a:moveTo>
                  <a:lnTo>
                    <a:pt x="3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1" y="19"/>
                  </a:lnTo>
                  <a:lnTo>
                    <a:pt x="8" y="38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66"/>
            <p:cNvSpPr>
              <a:spLocks/>
            </p:cNvSpPr>
            <p:nvPr/>
          </p:nvSpPr>
          <p:spPr bwMode="auto">
            <a:xfrm>
              <a:off x="105" y="4152"/>
              <a:ext cx="10" cy="31"/>
            </a:xfrm>
            <a:custGeom>
              <a:avLst/>
              <a:gdLst>
                <a:gd name="T0" fmla="*/ 1 w 19"/>
                <a:gd name="T1" fmla="*/ 1 h 62"/>
                <a:gd name="T2" fmla="*/ 1 w 19"/>
                <a:gd name="T3" fmla="*/ 1 h 62"/>
                <a:gd name="T4" fmla="*/ 1 w 19"/>
                <a:gd name="T5" fmla="*/ 1 h 62"/>
                <a:gd name="T6" fmla="*/ 0 w 19"/>
                <a:gd name="T7" fmla="*/ 1 h 62"/>
                <a:gd name="T8" fmla="*/ 1 w 19"/>
                <a:gd name="T9" fmla="*/ 0 h 62"/>
                <a:gd name="T10" fmla="*/ 1 w 19"/>
                <a:gd name="T11" fmla="*/ 1 h 62"/>
                <a:gd name="T12" fmla="*/ 1 w 19"/>
                <a:gd name="T13" fmla="*/ 1 h 62"/>
                <a:gd name="T14" fmla="*/ 1 w 19"/>
                <a:gd name="T15" fmla="*/ 1 h 62"/>
                <a:gd name="T16" fmla="*/ 1 w 19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62"/>
                <a:gd name="T29" fmla="*/ 19 w 19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62">
                  <a:moveTo>
                    <a:pt x="19" y="62"/>
                  </a:moveTo>
                  <a:lnTo>
                    <a:pt x="11" y="46"/>
                  </a:lnTo>
                  <a:lnTo>
                    <a:pt x="3" y="26"/>
                  </a:lnTo>
                  <a:lnTo>
                    <a:pt x="0" y="8"/>
                  </a:lnTo>
                  <a:lnTo>
                    <a:pt x="4" y="0"/>
                  </a:lnTo>
                  <a:lnTo>
                    <a:pt x="11" y="6"/>
                  </a:lnTo>
                  <a:lnTo>
                    <a:pt x="15" y="25"/>
                  </a:lnTo>
                  <a:lnTo>
                    <a:pt x="16" y="47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67"/>
            <p:cNvSpPr>
              <a:spLocks/>
            </p:cNvSpPr>
            <p:nvPr/>
          </p:nvSpPr>
          <p:spPr bwMode="auto">
            <a:xfrm>
              <a:off x="90" y="4144"/>
              <a:ext cx="11" cy="34"/>
            </a:xfrm>
            <a:custGeom>
              <a:avLst/>
              <a:gdLst>
                <a:gd name="T0" fmla="*/ 1 w 22"/>
                <a:gd name="T1" fmla="*/ 0 h 70"/>
                <a:gd name="T2" fmla="*/ 1 w 22"/>
                <a:gd name="T3" fmla="*/ 0 h 70"/>
                <a:gd name="T4" fmla="*/ 1 w 22"/>
                <a:gd name="T5" fmla="*/ 0 h 70"/>
                <a:gd name="T6" fmla="*/ 0 w 22"/>
                <a:gd name="T7" fmla="*/ 0 h 70"/>
                <a:gd name="T8" fmla="*/ 1 w 22"/>
                <a:gd name="T9" fmla="*/ 0 h 70"/>
                <a:gd name="T10" fmla="*/ 1 w 22"/>
                <a:gd name="T11" fmla="*/ 0 h 70"/>
                <a:gd name="T12" fmla="*/ 1 w 22"/>
                <a:gd name="T13" fmla="*/ 0 h 70"/>
                <a:gd name="T14" fmla="*/ 1 w 22"/>
                <a:gd name="T15" fmla="*/ 0 h 70"/>
                <a:gd name="T16" fmla="*/ 1 w 22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70"/>
                <a:gd name="T29" fmla="*/ 22 w 22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70">
                  <a:moveTo>
                    <a:pt x="22" y="70"/>
                  </a:moveTo>
                  <a:lnTo>
                    <a:pt x="14" y="53"/>
                  </a:lnTo>
                  <a:lnTo>
                    <a:pt x="6" y="29"/>
                  </a:lnTo>
                  <a:lnTo>
                    <a:pt x="0" y="8"/>
                  </a:lnTo>
                  <a:lnTo>
                    <a:pt x="3" y="0"/>
                  </a:lnTo>
                  <a:lnTo>
                    <a:pt x="11" y="11"/>
                  </a:lnTo>
                  <a:lnTo>
                    <a:pt x="16" y="32"/>
                  </a:lnTo>
                  <a:lnTo>
                    <a:pt x="19" y="55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68"/>
            <p:cNvSpPr>
              <a:spLocks/>
            </p:cNvSpPr>
            <p:nvPr/>
          </p:nvSpPr>
          <p:spPr bwMode="auto">
            <a:xfrm>
              <a:off x="56" y="4141"/>
              <a:ext cx="18" cy="37"/>
            </a:xfrm>
            <a:custGeom>
              <a:avLst/>
              <a:gdLst>
                <a:gd name="T0" fmla="*/ 0 w 37"/>
                <a:gd name="T1" fmla="*/ 1 h 72"/>
                <a:gd name="T2" fmla="*/ 0 w 37"/>
                <a:gd name="T3" fmla="*/ 1 h 72"/>
                <a:gd name="T4" fmla="*/ 0 w 37"/>
                <a:gd name="T5" fmla="*/ 1 h 72"/>
                <a:gd name="T6" fmla="*/ 0 w 37"/>
                <a:gd name="T7" fmla="*/ 1 h 72"/>
                <a:gd name="T8" fmla="*/ 0 w 37"/>
                <a:gd name="T9" fmla="*/ 1 h 72"/>
                <a:gd name="T10" fmla="*/ 0 w 37"/>
                <a:gd name="T11" fmla="*/ 1 h 72"/>
                <a:gd name="T12" fmla="*/ 0 w 37"/>
                <a:gd name="T13" fmla="*/ 1 h 72"/>
                <a:gd name="T14" fmla="*/ 0 w 37"/>
                <a:gd name="T15" fmla="*/ 1 h 72"/>
                <a:gd name="T16" fmla="*/ 0 w 37"/>
                <a:gd name="T17" fmla="*/ 0 h 72"/>
                <a:gd name="T18" fmla="*/ 0 w 37"/>
                <a:gd name="T19" fmla="*/ 1 h 72"/>
                <a:gd name="T20" fmla="*/ 0 w 37"/>
                <a:gd name="T21" fmla="*/ 1 h 72"/>
                <a:gd name="T22" fmla="*/ 0 w 37"/>
                <a:gd name="T23" fmla="*/ 1 h 72"/>
                <a:gd name="T24" fmla="*/ 0 w 37"/>
                <a:gd name="T25" fmla="*/ 1 h 72"/>
                <a:gd name="T26" fmla="*/ 0 w 37"/>
                <a:gd name="T27" fmla="*/ 1 h 72"/>
                <a:gd name="T28" fmla="*/ 0 w 37"/>
                <a:gd name="T29" fmla="*/ 1 h 72"/>
                <a:gd name="T30" fmla="*/ 0 w 37"/>
                <a:gd name="T31" fmla="*/ 1 h 72"/>
                <a:gd name="T32" fmla="*/ 0 w 37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72"/>
                <a:gd name="T53" fmla="*/ 37 w 37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72">
                  <a:moveTo>
                    <a:pt x="37" y="72"/>
                  </a:moveTo>
                  <a:lnTo>
                    <a:pt x="31" y="65"/>
                  </a:lnTo>
                  <a:lnTo>
                    <a:pt x="24" y="56"/>
                  </a:lnTo>
                  <a:lnTo>
                    <a:pt x="16" y="45"/>
                  </a:lnTo>
                  <a:lnTo>
                    <a:pt x="10" y="33"/>
                  </a:lnTo>
                  <a:lnTo>
                    <a:pt x="4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0" y="8"/>
                  </a:lnTo>
                  <a:lnTo>
                    <a:pt x="15" y="18"/>
                  </a:lnTo>
                  <a:lnTo>
                    <a:pt x="19" y="31"/>
                  </a:lnTo>
                  <a:lnTo>
                    <a:pt x="24" y="45"/>
                  </a:lnTo>
                  <a:lnTo>
                    <a:pt x="29" y="57"/>
                  </a:lnTo>
                  <a:lnTo>
                    <a:pt x="32" y="67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69"/>
            <p:cNvSpPr>
              <a:spLocks/>
            </p:cNvSpPr>
            <p:nvPr/>
          </p:nvSpPr>
          <p:spPr bwMode="auto">
            <a:xfrm>
              <a:off x="24" y="4147"/>
              <a:ext cx="22" cy="34"/>
            </a:xfrm>
            <a:custGeom>
              <a:avLst/>
              <a:gdLst>
                <a:gd name="T0" fmla="*/ 1 w 44"/>
                <a:gd name="T1" fmla="*/ 1 h 68"/>
                <a:gd name="T2" fmla="*/ 1 w 44"/>
                <a:gd name="T3" fmla="*/ 1 h 68"/>
                <a:gd name="T4" fmla="*/ 1 w 44"/>
                <a:gd name="T5" fmla="*/ 1 h 68"/>
                <a:gd name="T6" fmla="*/ 1 w 44"/>
                <a:gd name="T7" fmla="*/ 1 h 68"/>
                <a:gd name="T8" fmla="*/ 1 w 44"/>
                <a:gd name="T9" fmla="*/ 1 h 68"/>
                <a:gd name="T10" fmla="*/ 1 w 44"/>
                <a:gd name="T11" fmla="*/ 1 h 68"/>
                <a:gd name="T12" fmla="*/ 1 w 44"/>
                <a:gd name="T13" fmla="*/ 1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1 w 44"/>
                <a:gd name="T21" fmla="*/ 1 h 68"/>
                <a:gd name="T22" fmla="*/ 1 w 44"/>
                <a:gd name="T23" fmla="*/ 1 h 68"/>
                <a:gd name="T24" fmla="*/ 1 w 44"/>
                <a:gd name="T25" fmla="*/ 1 h 68"/>
                <a:gd name="T26" fmla="*/ 1 w 44"/>
                <a:gd name="T27" fmla="*/ 1 h 68"/>
                <a:gd name="T28" fmla="*/ 1 w 44"/>
                <a:gd name="T29" fmla="*/ 1 h 68"/>
                <a:gd name="T30" fmla="*/ 1 w 44"/>
                <a:gd name="T31" fmla="*/ 1 h 68"/>
                <a:gd name="T32" fmla="*/ 1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3"/>
                  </a:lnTo>
                  <a:lnTo>
                    <a:pt x="31" y="54"/>
                  </a:lnTo>
                  <a:lnTo>
                    <a:pt x="22" y="44"/>
                  </a:lnTo>
                  <a:lnTo>
                    <a:pt x="14" y="33"/>
                  </a:lnTo>
                  <a:lnTo>
                    <a:pt x="7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9" y="18"/>
                  </a:lnTo>
                  <a:lnTo>
                    <a:pt x="24" y="30"/>
                  </a:lnTo>
                  <a:lnTo>
                    <a:pt x="30" y="43"/>
                  </a:lnTo>
                  <a:lnTo>
                    <a:pt x="36" y="54"/>
                  </a:lnTo>
                  <a:lnTo>
                    <a:pt x="41" y="64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70"/>
            <p:cNvSpPr>
              <a:spLocks/>
            </p:cNvSpPr>
            <p:nvPr/>
          </p:nvSpPr>
          <p:spPr bwMode="auto">
            <a:xfrm>
              <a:off x="69" y="4145"/>
              <a:ext cx="19" cy="32"/>
            </a:xfrm>
            <a:custGeom>
              <a:avLst/>
              <a:gdLst>
                <a:gd name="T0" fmla="*/ 1 w 37"/>
                <a:gd name="T1" fmla="*/ 1 h 62"/>
                <a:gd name="T2" fmla="*/ 1 w 37"/>
                <a:gd name="T3" fmla="*/ 1 h 62"/>
                <a:gd name="T4" fmla="*/ 1 w 37"/>
                <a:gd name="T5" fmla="*/ 1 h 62"/>
                <a:gd name="T6" fmla="*/ 1 w 37"/>
                <a:gd name="T7" fmla="*/ 1 h 62"/>
                <a:gd name="T8" fmla="*/ 1 w 37"/>
                <a:gd name="T9" fmla="*/ 1 h 62"/>
                <a:gd name="T10" fmla="*/ 1 w 37"/>
                <a:gd name="T11" fmla="*/ 1 h 62"/>
                <a:gd name="T12" fmla="*/ 1 w 37"/>
                <a:gd name="T13" fmla="*/ 1 h 62"/>
                <a:gd name="T14" fmla="*/ 0 w 37"/>
                <a:gd name="T15" fmla="*/ 1 h 62"/>
                <a:gd name="T16" fmla="*/ 1 w 37"/>
                <a:gd name="T17" fmla="*/ 0 h 62"/>
                <a:gd name="T18" fmla="*/ 1 w 37"/>
                <a:gd name="T19" fmla="*/ 1 h 62"/>
                <a:gd name="T20" fmla="*/ 1 w 37"/>
                <a:gd name="T21" fmla="*/ 1 h 62"/>
                <a:gd name="T22" fmla="*/ 1 w 37"/>
                <a:gd name="T23" fmla="*/ 1 h 62"/>
                <a:gd name="T24" fmla="*/ 1 w 37"/>
                <a:gd name="T25" fmla="*/ 1 h 62"/>
                <a:gd name="T26" fmla="*/ 1 w 37"/>
                <a:gd name="T27" fmla="*/ 1 h 62"/>
                <a:gd name="T28" fmla="*/ 1 w 37"/>
                <a:gd name="T29" fmla="*/ 1 h 62"/>
                <a:gd name="T30" fmla="*/ 1 w 37"/>
                <a:gd name="T31" fmla="*/ 1 h 62"/>
                <a:gd name="T32" fmla="*/ 1 w 3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62"/>
                <a:gd name="T53" fmla="*/ 37 w 3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62">
                  <a:moveTo>
                    <a:pt x="37" y="62"/>
                  </a:moveTo>
                  <a:lnTo>
                    <a:pt x="33" y="56"/>
                  </a:lnTo>
                  <a:lnTo>
                    <a:pt x="26" y="48"/>
                  </a:lnTo>
                  <a:lnTo>
                    <a:pt x="19" y="38"/>
                  </a:lnTo>
                  <a:lnTo>
                    <a:pt x="12" y="28"/>
                  </a:lnTo>
                  <a:lnTo>
                    <a:pt x="6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2"/>
                  </a:lnTo>
                  <a:lnTo>
                    <a:pt x="13" y="8"/>
                  </a:lnTo>
                  <a:lnTo>
                    <a:pt x="19" y="17"/>
                  </a:lnTo>
                  <a:lnTo>
                    <a:pt x="23" y="28"/>
                  </a:lnTo>
                  <a:lnTo>
                    <a:pt x="28" y="39"/>
                  </a:lnTo>
                  <a:lnTo>
                    <a:pt x="31" y="49"/>
                  </a:lnTo>
                  <a:lnTo>
                    <a:pt x="35" y="57"/>
                  </a:lnTo>
                  <a:lnTo>
                    <a:pt x="3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71"/>
            <p:cNvSpPr>
              <a:spLocks/>
            </p:cNvSpPr>
            <p:nvPr/>
          </p:nvSpPr>
          <p:spPr bwMode="auto">
            <a:xfrm>
              <a:off x="58" y="4174"/>
              <a:ext cx="28" cy="45"/>
            </a:xfrm>
            <a:custGeom>
              <a:avLst/>
              <a:gdLst>
                <a:gd name="T0" fmla="*/ 0 w 58"/>
                <a:gd name="T1" fmla="*/ 1 h 90"/>
                <a:gd name="T2" fmla="*/ 0 w 58"/>
                <a:gd name="T3" fmla="*/ 1 h 90"/>
                <a:gd name="T4" fmla="*/ 0 w 58"/>
                <a:gd name="T5" fmla="*/ 1 h 90"/>
                <a:gd name="T6" fmla="*/ 0 w 58"/>
                <a:gd name="T7" fmla="*/ 1 h 90"/>
                <a:gd name="T8" fmla="*/ 0 w 58"/>
                <a:gd name="T9" fmla="*/ 1 h 90"/>
                <a:gd name="T10" fmla="*/ 0 w 58"/>
                <a:gd name="T11" fmla="*/ 1 h 90"/>
                <a:gd name="T12" fmla="*/ 0 w 58"/>
                <a:gd name="T13" fmla="*/ 1 h 90"/>
                <a:gd name="T14" fmla="*/ 0 w 58"/>
                <a:gd name="T15" fmla="*/ 1 h 90"/>
                <a:gd name="T16" fmla="*/ 0 w 58"/>
                <a:gd name="T17" fmla="*/ 0 h 90"/>
                <a:gd name="T18" fmla="*/ 0 w 58"/>
                <a:gd name="T19" fmla="*/ 1 h 90"/>
                <a:gd name="T20" fmla="*/ 0 w 58"/>
                <a:gd name="T21" fmla="*/ 1 h 90"/>
                <a:gd name="T22" fmla="*/ 0 w 58"/>
                <a:gd name="T23" fmla="*/ 1 h 90"/>
                <a:gd name="T24" fmla="*/ 0 w 58"/>
                <a:gd name="T25" fmla="*/ 1 h 90"/>
                <a:gd name="T26" fmla="*/ 0 w 58"/>
                <a:gd name="T27" fmla="*/ 1 h 90"/>
                <a:gd name="T28" fmla="*/ 0 w 58"/>
                <a:gd name="T29" fmla="*/ 1 h 90"/>
                <a:gd name="T30" fmla="*/ 0 w 58"/>
                <a:gd name="T31" fmla="*/ 1 h 90"/>
                <a:gd name="T32" fmla="*/ 0 w 58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90"/>
                <a:gd name="T53" fmla="*/ 58 w 58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9" y="62"/>
                  </a:lnTo>
                  <a:lnTo>
                    <a:pt x="18" y="47"/>
                  </a:lnTo>
                  <a:lnTo>
                    <a:pt x="27" y="32"/>
                  </a:lnTo>
                  <a:lnTo>
                    <a:pt x="38" y="18"/>
                  </a:lnTo>
                  <a:lnTo>
                    <a:pt x="49" y="6"/>
                  </a:lnTo>
                  <a:lnTo>
                    <a:pt x="58" y="0"/>
                  </a:lnTo>
                  <a:lnTo>
                    <a:pt x="54" y="7"/>
                  </a:lnTo>
                  <a:lnTo>
                    <a:pt x="47" y="19"/>
                  </a:lnTo>
                  <a:lnTo>
                    <a:pt x="39" y="34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2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72"/>
            <p:cNvSpPr>
              <a:spLocks/>
            </p:cNvSpPr>
            <p:nvPr/>
          </p:nvSpPr>
          <p:spPr bwMode="auto">
            <a:xfrm>
              <a:off x="39" y="4176"/>
              <a:ext cx="24" cy="35"/>
            </a:xfrm>
            <a:custGeom>
              <a:avLst/>
              <a:gdLst>
                <a:gd name="T0" fmla="*/ 0 w 49"/>
                <a:gd name="T1" fmla="*/ 1 h 70"/>
                <a:gd name="T2" fmla="*/ 0 w 49"/>
                <a:gd name="T3" fmla="*/ 1 h 70"/>
                <a:gd name="T4" fmla="*/ 0 w 49"/>
                <a:gd name="T5" fmla="*/ 1 h 70"/>
                <a:gd name="T6" fmla="*/ 0 w 49"/>
                <a:gd name="T7" fmla="*/ 1 h 70"/>
                <a:gd name="T8" fmla="*/ 0 w 49"/>
                <a:gd name="T9" fmla="*/ 1 h 70"/>
                <a:gd name="T10" fmla="*/ 0 w 49"/>
                <a:gd name="T11" fmla="*/ 1 h 70"/>
                <a:gd name="T12" fmla="*/ 0 w 49"/>
                <a:gd name="T13" fmla="*/ 1 h 70"/>
                <a:gd name="T14" fmla="*/ 0 w 49"/>
                <a:gd name="T15" fmla="*/ 1 h 70"/>
                <a:gd name="T16" fmla="*/ 0 w 49"/>
                <a:gd name="T17" fmla="*/ 0 h 70"/>
                <a:gd name="T18" fmla="*/ 0 w 49"/>
                <a:gd name="T19" fmla="*/ 1 h 70"/>
                <a:gd name="T20" fmla="*/ 0 w 49"/>
                <a:gd name="T21" fmla="*/ 1 h 70"/>
                <a:gd name="T22" fmla="*/ 0 w 49"/>
                <a:gd name="T23" fmla="*/ 1 h 70"/>
                <a:gd name="T24" fmla="*/ 0 w 49"/>
                <a:gd name="T25" fmla="*/ 1 h 70"/>
                <a:gd name="T26" fmla="*/ 0 w 49"/>
                <a:gd name="T27" fmla="*/ 1 h 70"/>
                <a:gd name="T28" fmla="*/ 0 w 49"/>
                <a:gd name="T29" fmla="*/ 1 h 70"/>
                <a:gd name="T30" fmla="*/ 0 w 49"/>
                <a:gd name="T31" fmla="*/ 1 h 70"/>
                <a:gd name="T32" fmla="*/ 0 w 49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70"/>
                <a:gd name="T53" fmla="*/ 49 w 49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70">
                  <a:moveTo>
                    <a:pt x="0" y="70"/>
                  </a:moveTo>
                  <a:lnTo>
                    <a:pt x="0" y="67"/>
                  </a:lnTo>
                  <a:lnTo>
                    <a:pt x="3" y="60"/>
                  </a:lnTo>
                  <a:lnTo>
                    <a:pt x="6" y="49"/>
                  </a:lnTo>
                  <a:lnTo>
                    <a:pt x="13" y="38"/>
                  </a:lnTo>
                  <a:lnTo>
                    <a:pt x="20" y="26"/>
                  </a:lnTo>
                  <a:lnTo>
                    <a:pt x="29" y="15"/>
                  </a:lnTo>
                  <a:lnTo>
                    <a:pt x="38" y="6"/>
                  </a:lnTo>
                  <a:lnTo>
                    <a:pt x="49" y="0"/>
                  </a:lnTo>
                  <a:lnTo>
                    <a:pt x="43" y="8"/>
                  </a:lnTo>
                  <a:lnTo>
                    <a:pt x="37" y="18"/>
                  </a:lnTo>
                  <a:lnTo>
                    <a:pt x="29" y="30"/>
                  </a:lnTo>
                  <a:lnTo>
                    <a:pt x="22" y="43"/>
                  </a:lnTo>
                  <a:lnTo>
                    <a:pt x="15" y="54"/>
                  </a:lnTo>
                  <a:lnTo>
                    <a:pt x="8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73"/>
            <p:cNvSpPr>
              <a:spLocks/>
            </p:cNvSpPr>
            <p:nvPr/>
          </p:nvSpPr>
          <p:spPr bwMode="auto">
            <a:xfrm>
              <a:off x="38" y="4145"/>
              <a:ext cx="22" cy="34"/>
            </a:xfrm>
            <a:custGeom>
              <a:avLst/>
              <a:gdLst>
                <a:gd name="T0" fmla="*/ 1 w 44"/>
                <a:gd name="T1" fmla="*/ 1 h 68"/>
                <a:gd name="T2" fmla="*/ 1 w 44"/>
                <a:gd name="T3" fmla="*/ 1 h 68"/>
                <a:gd name="T4" fmla="*/ 1 w 44"/>
                <a:gd name="T5" fmla="*/ 1 h 68"/>
                <a:gd name="T6" fmla="*/ 1 w 44"/>
                <a:gd name="T7" fmla="*/ 1 h 68"/>
                <a:gd name="T8" fmla="*/ 1 w 44"/>
                <a:gd name="T9" fmla="*/ 1 h 68"/>
                <a:gd name="T10" fmla="*/ 1 w 44"/>
                <a:gd name="T11" fmla="*/ 1 h 68"/>
                <a:gd name="T12" fmla="*/ 1 w 44"/>
                <a:gd name="T13" fmla="*/ 1 h 68"/>
                <a:gd name="T14" fmla="*/ 0 w 44"/>
                <a:gd name="T15" fmla="*/ 1 h 68"/>
                <a:gd name="T16" fmla="*/ 1 w 44"/>
                <a:gd name="T17" fmla="*/ 0 h 68"/>
                <a:gd name="T18" fmla="*/ 1 w 44"/>
                <a:gd name="T19" fmla="*/ 1 h 68"/>
                <a:gd name="T20" fmla="*/ 1 w 44"/>
                <a:gd name="T21" fmla="*/ 1 h 68"/>
                <a:gd name="T22" fmla="*/ 1 w 44"/>
                <a:gd name="T23" fmla="*/ 1 h 68"/>
                <a:gd name="T24" fmla="*/ 1 w 44"/>
                <a:gd name="T25" fmla="*/ 1 h 68"/>
                <a:gd name="T26" fmla="*/ 1 w 44"/>
                <a:gd name="T27" fmla="*/ 1 h 68"/>
                <a:gd name="T28" fmla="*/ 1 w 44"/>
                <a:gd name="T29" fmla="*/ 1 h 68"/>
                <a:gd name="T30" fmla="*/ 1 w 44"/>
                <a:gd name="T31" fmla="*/ 1 h 68"/>
                <a:gd name="T32" fmla="*/ 1 w 44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4"/>
                <a:gd name="T52" fmla="*/ 0 h 68"/>
                <a:gd name="T53" fmla="*/ 44 w 44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4" h="68">
                  <a:moveTo>
                    <a:pt x="44" y="68"/>
                  </a:moveTo>
                  <a:lnTo>
                    <a:pt x="38" y="62"/>
                  </a:lnTo>
                  <a:lnTo>
                    <a:pt x="31" y="54"/>
                  </a:lnTo>
                  <a:lnTo>
                    <a:pt x="23" y="42"/>
                  </a:lnTo>
                  <a:lnTo>
                    <a:pt x="15" y="32"/>
                  </a:lnTo>
                  <a:lnTo>
                    <a:pt x="7" y="20"/>
                  </a:lnTo>
                  <a:lnTo>
                    <a:pt x="2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8" y="17"/>
                  </a:lnTo>
                  <a:lnTo>
                    <a:pt x="25" y="30"/>
                  </a:lnTo>
                  <a:lnTo>
                    <a:pt x="31" y="42"/>
                  </a:lnTo>
                  <a:lnTo>
                    <a:pt x="36" y="54"/>
                  </a:lnTo>
                  <a:lnTo>
                    <a:pt x="40" y="63"/>
                  </a:lnTo>
                  <a:lnTo>
                    <a:pt x="4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274"/>
            <p:cNvSpPr>
              <a:spLocks/>
            </p:cNvSpPr>
            <p:nvPr/>
          </p:nvSpPr>
          <p:spPr bwMode="auto">
            <a:xfrm>
              <a:off x="926" y="3651"/>
              <a:ext cx="87" cy="89"/>
            </a:xfrm>
            <a:custGeom>
              <a:avLst/>
              <a:gdLst>
                <a:gd name="T0" fmla="*/ 1 w 173"/>
                <a:gd name="T1" fmla="*/ 1 h 178"/>
                <a:gd name="T2" fmla="*/ 1 w 173"/>
                <a:gd name="T3" fmla="*/ 1 h 178"/>
                <a:gd name="T4" fmla="*/ 1 w 173"/>
                <a:gd name="T5" fmla="*/ 1 h 178"/>
                <a:gd name="T6" fmla="*/ 1 w 173"/>
                <a:gd name="T7" fmla="*/ 1 h 178"/>
                <a:gd name="T8" fmla="*/ 1 w 173"/>
                <a:gd name="T9" fmla="*/ 1 h 178"/>
                <a:gd name="T10" fmla="*/ 1 w 173"/>
                <a:gd name="T11" fmla="*/ 1 h 178"/>
                <a:gd name="T12" fmla="*/ 1 w 173"/>
                <a:gd name="T13" fmla="*/ 1 h 178"/>
                <a:gd name="T14" fmla="*/ 1 w 173"/>
                <a:gd name="T15" fmla="*/ 1 h 178"/>
                <a:gd name="T16" fmla="*/ 1 w 173"/>
                <a:gd name="T17" fmla="*/ 1 h 178"/>
                <a:gd name="T18" fmla="*/ 1 w 173"/>
                <a:gd name="T19" fmla="*/ 1 h 178"/>
                <a:gd name="T20" fmla="*/ 0 w 173"/>
                <a:gd name="T21" fmla="*/ 1 h 178"/>
                <a:gd name="T22" fmla="*/ 1 w 173"/>
                <a:gd name="T23" fmla="*/ 1 h 178"/>
                <a:gd name="T24" fmla="*/ 1 w 173"/>
                <a:gd name="T25" fmla="*/ 1 h 178"/>
                <a:gd name="T26" fmla="*/ 1 w 173"/>
                <a:gd name="T27" fmla="*/ 1 h 178"/>
                <a:gd name="T28" fmla="*/ 1 w 173"/>
                <a:gd name="T29" fmla="*/ 1 h 178"/>
                <a:gd name="T30" fmla="*/ 1 w 173"/>
                <a:gd name="T31" fmla="*/ 1 h 178"/>
                <a:gd name="T32" fmla="*/ 1 w 173"/>
                <a:gd name="T33" fmla="*/ 1 h 178"/>
                <a:gd name="T34" fmla="*/ 1 w 173"/>
                <a:gd name="T35" fmla="*/ 1 h 178"/>
                <a:gd name="T36" fmla="*/ 1 w 173"/>
                <a:gd name="T37" fmla="*/ 1 h 178"/>
                <a:gd name="T38" fmla="*/ 1 w 173"/>
                <a:gd name="T39" fmla="*/ 1 h 178"/>
                <a:gd name="T40" fmla="*/ 1 w 173"/>
                <a:gd name="T41" fmla="*/ 1 h 178"/>
                <a:gd name="T42" fmla="*/ 1 w 173"/>
                <a:gd name="T43" fmla="*/ 1 h 178"/>
                <a:gd name="T44" fmla="*/ 1 w 173"/>
                <a:gd name="T45" fmla="*/ 1 h 178"/>
                <a:gd name="T46" fmla="*/ 1 w 173"/>
                <a:gd name="T47" fmla="*/ 1 h 178"/>
                <a:gd name="T48" fmla="*/ 1 w 173"/>
                <a:gd name="T49" fmla="*/ 1 h 178"/>
                <a:gd name="T50" fmla="*/ 1 w 173"/>
                <a:gd name="T51" fmla="*/ 1 h 178"/>
                <a:gd name="T52" fmla="*/ 1 w 173"/>
                <a:gd name="T53" fmla="*/ 1 h 178"/>
                <a:gd name="T54" fmla="*/ 1 w 173"/>
                <a:gd name="T55" fmla="*/ 1 h 178"/>
                <a:gd name="T56" fmla="*/ 1 w 173"/>
                <a:gd name="T57" fmla="*/ 1 h 178"/>
                <a:gd name="T58" fmla="*/ 1 w 173"/>
                <a:gd name="T59" fmla="*/ 1 h 178"/>
                <a:gd name="T60" fmla="*/ 1 w 173"/>
                <a:gd name="T61" fmla="*/ 1 h 178"/>
                <a:gd name="T62" fmla="*/ 1 w 173"/>
                <a:gd name="T63" fmla="*/ 1 h 178"/>
                <a:gd name="T64" fmla="*/ 1 w 173"/>
                <a:gd name="T65" fmla="*/ 1 h 178"/>
                <a:gd name="T66" fmla="*/ 1 w 173"/>
                <a:gd name="T67" fmla="*/ 1 h 178"/>
                <a:gd name="T68" fmla="*/ 1 w 173"/>
                <a:gd name="T69" fmla="*/ 1 h 178"/>
                <a:gd name="T70" fmla="*/ 1 w 173"/>
                <a:gd name="T71" fmla="*/ 1 h 178"/>
                <a:gd name="T72" fmla="*/ 1 w 173"/>
                <a:gd name="T73" fmla="*/ 1 h 178"/>
                <a:gd name="T74" fmla="*/ 1 w 173"/>
                <a:gd name="T75" fmla="*/ 1 h 178"/>
                <a:gd name="T76" fmla="*/ 1 w 173"/>
                <a:gd name="T77" fmla="*/ 1 h 178"/>
                <a:gd name="T78" fmla="*/ 1 w 173"/>
                <a:gd name="T79" fmla="*/ 1 h 178"/>
                <a:gd name="T80" fmla="*/ 1 w 173"/>
                <a:gd name="T81" fmla="*/ 1 h 178"/>
                <a:gd name="T82" fmla="*/ 1 w 173"/>
                <a:gd name="T83" fmla="*/ 1 h 178"/>
                <a:gd name="T84" fmla="*/ 1 w 173"/>
                <a:gd name="T85" fmla="*/ 1 h 178"/>
                <a:gd name="T86" fmla="*/ 1 w 173"/>
                <a:gd name="T87" fmla="*/ 1 h 178"/>
                <a:gd name="T88" fmla="*/ 1 w 173"/>
                <a:gd name="T89" fmla="*/ 1 h 178"/>
                <a:gd name="T90" fmla="*/ 1 w 173"/>
                <a:gd name="T91" fmla="*/ 1 h 178"/>
                <a:gd name="T92" fmla="*/ 1 w 173"/>
                <a:gd name="T93" fmla="*/ 1 h 178"/>
                <a:gd name="T94" fmla="*/ 1 w 173"/>
                <a:gd name="T95" fmla="*/ 1 h 178"/>
                <a:gd name="T96" fmla="*/ 1 w 173"/>
                <a:gd name="T97" fmla="*/ 1 h 178"/>
                <a:gd name="T98" fmla="*/ 1 w 173"/>
                <a:gd name="T99" fmla="*/ 1 h 178"/>
                <a:gd name="T100" fmla="*/ 1 w 173"/>
                <a:gd name="T101" fmla="*/ 1 h 178"/>
                <a:gd name="T102" fmla="*/ 1 w 173"/>
                <a:gd name="T103" fmla="*/ 1 h 178"/>
                <a:gd name="T104" fmla="*/ 1 w 173"/>
                <a:gd name="T105" fmla="*/ 1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3"/>
                <a:gd name="T160" fmla="*/ 0 h 178"/>
                <a:gd name="T161" fmla="*/ 173 w 173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3" h="178">
                  <a:moveTo>
                    <a:pt x="42" y="39"/>
                  </a:moveTo>
                  <a:lnTo>
                    <a:pt x="37" y="41"/>
                  </a:lnTo>
                  <a:lnTo>
                    <a:pt x="31" y="43"/>
                  </a:lnTo>
                  <a:lnTo>
                    <a:pt x="24" y="46"/>
                  </a:lnTo>
                  <a:lnTo>
                    <a:pt x="19" y="52"/>
                  </a:lnTo>
                  <a:lnTo>
                    <a:pt x="16" y="58"/>
                  </a:lnTo>
                  <a:lnTo>
                    <a:pt x="15" y="65"/>
                  </a:lnTo>
                  <a:lnTo>
                    <a:pt x="16" y="74"/>
                  </a:lnTo>
                  <a:lnTo>
                    <a:pt x="22" y="83"/>
                  </a:lnTo>
                  <a:lnTo>
                    <a:pt x="27" y="87"/>
                  </a:lnTo>
                  <a:lnTo>
                    <a:pt x="33" y="87"/>
                  </a:lnTo>
                  <a:lnTo>
                    <a:pt x="39" y="85"/>
                  </a:lnTo>
                  <a:lnTo>
                    <a:pt x="42" y="83"/>
                  </a:lnTo>
                  <a:lnTo>
                    <a:pt x="47" y="88"/>
                  </a:lnTo>
                  <a:lnTo>
                    <a:pt x="52" y="91"/>
                  </a:lnTo>
                  <a:lnTo>
                    <a:pt x="55" y="95"/>
                  </a:lnTo>
                  <a:lnTo>
                    <a:pt x="59" y="99"/>
                  </a:lnTo>
                  <a:lnTo>
                    <a:pt x="61" y="103"/>
                  </a:lnTo>
                  <a:lnTo>
                    <a:pt x="61" y="104"/>
                  </a:lnTo>
                  <a:lnTo>
                    <a:pt x="57" y="104"/>
                  </a:lnTo>
                  <a:lnTo>
                    <a:pt x="52" y="103"/>
                  </a:lnTo>
                  <a:lnTo>
                    <a:pt x="46" y="102"/>
                  </a:lnTo>
                  <a:lnTo>
                    <a:pt x="41" y="102"/>
                  </a:lnTo>
                  <a:lnTo>
                    <a:pt x="38" y="100"/>
                  </a:lnTo>
                  <a:lnTo>
                    <a:pt x="37" y="98"/>
                  </a:lnTo>
                  <a:lnTo>
                    <a:pt x="34" y="95"/>
                  </a:lnTo>
                  <a:lnTo>
                    <a:pt x="30" y="91"/>
                  </a:lnTo>
                  <a:lnTo>
                    <a:pt x="24" y="90"/>
                  </a:lnTo>
                  <a:lnTo>
                    <a:pt x="16" y="91"/>
                  </a:lnTo>
                  <a:lnTo>
                    <a:pt x="8" y="95"/>
                  </a:lnTo>
                  <a:lnTo>
                    <a:pt x="3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1" y="124"/>
                  </a:lnTo>
                  <a:lnTo>
                    <a:pt x="2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9" y="135"/>
                  </a:lnTo>
                  <a:lnTo>
                    <a:pt x="15" y="137"/>
                  </a:lnTo>
                  <a:lnTo>
                    <a:pt x="19" y="138"/>
                  </a:lnTo>
                  <a:lnTo>
                    <a:pt x="25" y="138"/>
                  </a:lnTo>
                  <a:lnTo>
                    <a:pt x="31" y="137"/>
                  </a:lnTo>
                  <a:lnTo>
                    <a:pt x="36" y="136"/>
                  </a:lnTo>
                  <a:lnTo>
                    <a:pt x="39" y="134"/>
                  </a:lnTo>
                  <a:lnTo>
                    <a:pt x="41" y="132"/>
                  </a:lnTo>
                  <a:lnTo>
                    <a:pt x="45" y="128"/>
                  </a:lnTo>
                  <a:lnTo>
                    <a:pt x="51" y="127"/>
                  </a:lnTo>
                  <a:lnTo>
                    <a:pt x="55" y="129"/>
                  </a:lnTo>
                  <a:lnTo>
                    <a:pt x="59" y="130"/>
                  </a:lnTo>
                  <a:lnTo>
                    <a:pt x="49" y="138"/>
                  </a:lnTo>
                  <a:lnTo>
                    <a:pt x="41" y="150"/>
                  </a:lnTo>
                  <a:lnTo>
                    <a:pt x="38" y="163"/>
                  </a:lnTo>
                  <a:lnTo>
                    <a:pt x="41" y="172"/>
                  </a:lnTo>
                  <a:lnTo>
                    <a:pt x="45" y="174"/>
                  </a:lnTo>
                  <a:lnTo>
                    <a:pt x="49" y="177"/>
                  </a:lnTo>
                  <a:lnTo>
                    <a:pt x="55" y="178"/>
                  </a:lnTo>
                  <a:lnTo>
                    <a:pt x="60" y="177"/>
                  </a:lnTo>
                  <a:lnTo>
                    <a:pt x="66" y="175"/>
                  </a:lnTo>
                  <a:lnTo>
                    <a:pt x="70" y="174"/>
                  </a:lnTo>
                  <a:lnTo>
                    <a:pt x="74" y="171"/>
                  </a:lnTo>
                  <a:lnTo>
                    <a:pt x="77" y="167"/>
                  </a:lnTo>
                  <a:lnTo>
                    <a:pt x="80" y="159"/>
                  </a:lnTo>
                  <a:lnTo>
                    <a:pt x="80" y="150"/>
                  </a:lnTo>
                  <a:lnTo>
                    <a:pt x="79" y="142"/>
                  </a:lnTo>
                  <a:lnTo>
                    <a:pt x="76" y="135"/>
                  </a:lnTo>
                  <a:lnTo>
                    <a:pt x="74" y="132"/>
                  </a:lnTo>
                  <a:lnTo>
                    <a:pt x="74" y="128"/>
                  </a:lnTo>
                  <a:lnTo>
                    <a:pt x="76" y="126"/>
                  </a:lnTo>
                  <a:lnTo>
                    <a:pt x="78" y="125"/>
                  </a:lnTo>
                  <a:lnTo>
                    <a:pt x="80" y="126"/>
                  </a:lnTo>
                  <a:lnTo>
                    <a:pt x="83" y="128"/>
                  </a:lnTo>
                  <a:lnTo>
                    <a:pt x="84" y="134"/>
                  </a:lnTo>
                  <a:lnTo>
                    <a:pt x="85" y="140"/>
                  </a:lnTo>
                  <a:lnTo>
                    <a:pt x="87" y="145"/>
                  </a:lnTo>
                  <a:lnTo>
                    <a:pt x="92" y="151"/>
                  </a:lnTo>
                  <a:lnTo>
                    <a:pt x="101" y="152"/>
                  </a:lnTo>
                  <a:lnTo>
                    <a:pt x="113" y="145"/>
                  </a:lnTo>
                  <a:lnTo>
                    <a:pt x="117" y="150"/>
                  </a:lnTo>
                  <a:lnTo>
                    <a:pt x="123" y="153"/>
                  </a:lnTo>
                  <a:lnTo>
                    <a:pt x="130" y="156"/>
                  </a:lnTo>
                  <a:lnTo>
                    <a:pt x="138" y="157"/>
                  </a:lnTo>
                  <a:lnTo>
                    <a:pt x="145" y="155"/>
                  </a:lnTo>
                  <a:lnTo>
                    <a:pt x="152" y="151"/>
                  </a:lnTo>
                  <a:lnTo>
                    <a:pt x="158" y="144"/>
                  </a:lnTo>
                  <a:lnTo>
                    <a:pt x="162" y="134"/>
                  </a:lnTo>
                  <a:lnTo>
                    <a:pt x="162" y="133"/>
                  </a:lnTo>
                  <a:lnTo>
                    <a:pt x="162" y="132"/>
                  </a:lnTo>
                  <a:lnTo>
                    <a:pt x="161" y="130"/>
                  </a:lnTo>
                  <a:lnTo>
                    <a:pt x="161" y="129"/>
                  </a:lnTo>
                  <a:lnTo>
                    <a:pt x="159" y="125"/>
                  </a:lnTo>
                  <a:lnTo>
                    <a:pt x="154" y="118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29" y="114"/>
                  </a:lnTo>
                  <a:lnTo>
                    <a:pt x="124" y="112"/>
                  </a:lnTo>
                  <a:lnTo>
                    <a:pt x="120" y="109"/>
                  </a:lnTo>
                  <a:lnTo>
                    <a:pt x="116" y="105"/>
                  </a:lnTo>
                  <a:lnTo>
                    <a:pt x="122" y="99"/>
                  </a:lnTo>
                  <a:lnTo>
                    <a:pt x="127" y="94"/>
                  </a:lnTo>
                  <a:lnTo>
                    <a:pt x="132" y="89"/>
                  </a:lnTo>
                  <a:lnTo>
                    <a:pt x="137" y="84"/>
                  </a:lnTo>
                  <a:lnTo>
                    <a:pt x="148" y="85"/>
                  </a:lnTo>
                  <a:lnTo>
                    <a:pt x="157" y="83"/>
                  </a:lnTo>
                  <a:lnTo>
                    <a:pt x="163" y="80"/>
                  </a:lnTo>
                  <a:lnTo>
                    <a:pt x="169" y="73"/>
                  </a:lnTo>
                  <a:lnTo>
                    <a:pt x="172" y="66"/>
                  </a:lnTo>
                  <a:lnTo>
                    <a:pt x="173" y="59"/>
                  </a:lnTo>
                  <a:lnTo>
                    <a:pt x="170" y="52"/>
                  </a:lnTo>
                  <a:lnTo>
                    <a:pt x="166" y="45"/>
                  </a:lnTo>
                  <a:lnTo>
                    <a:pt x="160" y="41"/>
                  </a:lnTo>
                  <a:lnTo>
                    <a:pt x="151" y="39"/>
                  </a:lnTo>
                  <a:lnTo>
                    <a:pt x="142" y="41"/>
                  </a:lnTo>
                  <a:lnTo>
                    <a:pt x="134" y="44"/>
                  </a:lnTo>
                  <a:lnTo>
                    <a:pt x="129" y="50"/>
                  </a:lnTo>
                  <a:lnTo>
                    <a:pt x="128" y="54"/>
                  </a:lnTo>
                  <a:lnTo>
                    <a:pt x="128" y="59"/>
                  </a:lnTo>
                  <a:lnTo>
                    <a:pt x="129" y="64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10" y="81"/>
                  </a:lnTo>
                  <a:lnTo>
                    <a:pt x="107" y="83"/>
                  </a:lnTo>
                  <a:lnTo>
                    <a:pt x="105" y="81"/>
                  </a:lnTo>
                  <a:lnTo>
                    <a:pt x="102" y="79"/>
                  </a:lnTo>
                  <a:lnTo>
                    <a:pt x="100" y="76"/>
                  </a:lnTo>
                  <a:lnTo>
                    <a:pt x="97" y="75"/>
                  </a:lnTo>
                  <a:lnTo>
                    <a:pt x="100" y="68"/>
                  </a:lnTo>
                  <a:lnTo>
                    <a:pt x="102" y="60"/>
                  </a:lnTo>
                  <a:lnTo>
                    <a:pt x="104" y="53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5"/>
                  </a:lnTo>
                  <a:lnTo>
                    <a:pt x="122" y="27"/>
                  </a:lnTo>
                  <a:lnTo>
                    <a:pt x="121" y="19"/>
                  </a:lnTo>
                  <a:lnTo>
                    <a:pt x="116" y="11"/>
                  </a:lnTo>
                  <a:lnTo>
                    <a:pt x="110" y="5"/>
                  </a:lnTo>
                  <a:lnTo>
                    <a:pt x="102" y="1"/>
                  </a:lnTo>
                  <a:lnTo>
                    <a:pt x="93" y="0"/>
                  </a:lnTo>
                  <a:lnTo>
                    <a:pt x="89" y="1"/>
                  </a:lnTo>
                  <a:lnTo>
                    <a:pt x="83" y="5"/>
                  </a:lnTo>
                  <a:lnTo>
                    <a:pt x="78" y="8"/>
                  </a:lnTo>
                  <a:lnTo>
                    <a:pt x="74" y="12"/>
                  </a:lnTo>
                  <a:lnTo>
                    <a:pt x="70" y="15"/>
                  </a:lnTo>
                  <a:lnTo>
                    <a:pt x="69" y="19"/>
                  </a:lnTo>
                  <a:lnTo>
                    <a:pt x="68" y="22"/>
                  </a:lnTo>
                  <a:lnTo>
                    <a:pt x="68" y="27"/>
                  </a:lnTo>
                  <a:lnTo>
                    <a:pt x="70" y="34"/>
                  </a:lnTo>
                  <a:lnTo>
                    <a:pt x="74" y="39"/>
                  </a:lnTo>
                  <a:lnTo>
                    <a:pt x="78" y="44"/>
                  </a:lnTo>
                  <a:lnTo>
                    <a:pt x="83" y="46"/>
                  </a:lnTo>
                  <a:lnTo>
                    <a:pt x="84" y="54"/>
                  </a:lnTo>
                  <a:lnTo>
                    <a:pt x="83" y="61"/>
                  </a:lnTo>
                  <a:lnTo>
                    <a:pt x="83" y="67"/>
                  </a:lnTo>
                  <a:lnTo>
                    <a:pt x="83" y="71"/>
                  </a:lnTo>
                  <a:lnTo>
                    <a:pt x="78" y="71"/>
                  </a:lnTo>
                  <a:lnTo>
                    <a:pt x="75" y="72"/>
                  </a:lnTo>
                  <a:lnTo>
                    <a:pt x="72" y="74"/>
                  </a:lnTo>
                  <a:lnTo>
                    <a:pt x="71" y="74"/>
                  </a:lnTo>
                  <a:lnTo>
                    <a:pt x="66" y="67"/>
                  </a:lnTo>
                  <a:lnTo>
                    <a:pt x="62" y="54"/>
                  </a:lnTo>
                  <a:lnTo>
                    <a:pt x="55" y="44"/>
                  </a:lnTo>
                  <a:lnTo>
                    <a:pt x="42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75"/>
            <p:cNvSpPr>
              <a:spLocks/>
            </p:cNvSpPr>
            <p:nvPr/>
          </p:nvSpPr>
          <p:spPr bwMode="auto">
            <a:xfrm>
              <a:off x="866" y="3768"/>
              <a:ext cx="89" cy="154"/>
            </a:xfrm>
            <a:custGeom>
              <a:avLst/>
              <a:gdLst>
                <a:gd name="T0" fmla="*/ 1 w 178"/>
                <a:gd name="T1" fmla="*/ 0 h 309"/>
                <a:gd name="T2" fmla="*/ 1 w 178"/>
                <a:gd name="T3" fmla="*/ 0 h 309"/>
                <a:gd name="T4" fmla="*/ 1 w 178"/>
                <a:gd name="T5" fmla="*/ 0 h 309"/>
                <a:gd name="T6" fmla="*/ 1 w 178"/>
                <a:gd name="T7" fmla="*/ 0 h 309"/>
                <a:gd name="T8" fmla="*/ 1 w 178"/>
                <a:gd name="T9" fmla="*/ 0 h 309"/>
                <a:gd name="T10" fmla="*/ 1 w 178"/>
                <a:gd name="T11" fmla="*/ 0 h 309"/>
                <a:gd name="T12" fmla="*/ 1 w 178"/>
                <a:gd name="T13" fmla="*/ 0 h 309"/>
                <a:gd name="T14" fmla="*/ 1 w 178"/>
                <a:gd name="T15" fmla="*/ 0 h 309"/>
                <a:gd name="T16" fmla="*/ 1 w 178"/>
                <a:gd name="T17" fmla="*/ 0 h 309"/>
                <a:gd name="T18" fmla="*/ 1 w 178"/>
                <a:gd name="T19" fmla="*/ 0 h 309"/>
                <a:gd name="T20" fmla="*/ 1 w 178"/>
                <a:gd name="T21" fmla="*/ 0 h 309"/>
                <a:gd name="T22" fmla="*/ 1 w 178"/>
                <a:gd name="T23" fmla="*/ 0 h 309"/>
                <a:gd name="T24" fmla="*/ 1 w 178"/>
                <a:gd name="T25" fmla="*/ 0 h 309"/>
                <a:gd name="T26" fmla="*/ 1 w 178"/>
                <a:gd name="T27" fmla="*/ 0 h 309"/>
                <a:gd name="T28" fmla="*/ 1 w 178"/>
                <a:gd name="T29" fmla="*/ 0 h 309"/>
                <a:gd name="T30" fmla="*/ 1 w 178"/>
                <a:gd name="T31" fmla="*/ 0 h 309"/>
                <a:gd name="T32" fmla="*/ 0 w 178"/>
                <a:gd name="T33" fmla="*/ 0 h 309"/>
                <a:gd name="T34" fmla="*/ 1 w 178"/>
                <a:gd name="T35" fmla="*/ 0 h 309"/>
                <a:gd name="T36" fmla="*/ 1 w 178"/>
                <a:gd name="T37" fmla="*/ 0 h 309"/>
                <a:gd name="T38" fmla="*/ 1 w 178"/>
                <a:gd name="T39" fmla="*/ 0 h 309"/>
                <a:gd name="T40" fmla="*/ 1 w 178"/>
                <a:gd name="T41" fmla="*/ 0 h 309"/>
                <a:gd name="T42" fmla="*/ 1 w 178"/>
                <a:gd name="T43" fmla="*/ 0 h 309"/>
                <a:gd name="T44" fmla="*/ 1 w 178"/>
                <a:gd name="T45" fmla="*/ 0 h 309"/>
                <a:gd name="T46" fmla="*/ 1 w 178"/>
                <a:gd name="T47" fmla="*/ 0 h 309"/>
                <a:gd name="T48" fmla="*/ 1 w 178"/>
                <a:gd name="T49" fmla="*/ 0 h 309"/>
                <a:gd name="T50" fmla="*/ 1 w 178"/>
                <a:gd name="T51" fmla="*/ 0 h 309"/>
                <a:gd name="T52" fmla="*/ 1 w 178"/>
                <a:gd name="T53" fmla="*/ 0 h 309"/>
                <a:gd name="T54" fmla="*/ 1 w 178"/>
                <a:gd name="T55" fmla="*/ 0 h 309"/>
                <a:gd name="T56" fmla="*/ 1 w 178"/>
                <a:gd name="T57" fmla="*/ 0 h 309"/>
                <a:gd name="T58" fmla="*/ 1 w 178"/>
                <a:gd name="T59" fmla="*/ 0 h 309"/>
                <a:gd name="T60" fmla="*/ 1 w 178"/>
                <a:gd name="T61" fmla="*/ 0 h 309"/>
                <a:gd name="T62" fmla="*/ 1 w 178"/>
                <a:gd name="T63" fmla="*/ 0 h 309"/>
                <a:gd name="T64" fmla="*/ 1 w 178"/>
                <a:gd name="T65" fmla="*/ 0 h 309"/>
                <a:gd name="T66" fmla="*/ 1 w 178"/>
                <a:gd name="T67" fmla="*/ 0 h 309"/>
                <a:gd name="T68" fmla="*/ 1 w 178"/>
                <a:gd name="T69" fmla="*/ 0 h 309"/>
                <a:gd name="T70" fmla="*/ 1 w 178"/>
                <a:gd name="T71" fmla="*/ 0 h 309"/>
                <a:gd name="T72" fmla="*/ 1 w 178"/>
                <a:gd name="T73" fmla="*/ 0 h 309"/>
                <a:gd name="T74" fmla="*/ 1 w 178"/>
                <a:gd name="T75" fmla="*/ 0 h 309"/>
                <a:gd name="T76" fmla="*/ 1 w 178"/>
                <a:gd name="T77" fmla="*/ 0 h 309"/>
                <a:gd name="T78" fmla="*/ 1 w 178"/>
                <a:gd name="T79" fmla="*/ 0 h 309"/>
                <a:gd name="T80" fmla="*/ 1 w 178"/>
                <a:gd name="T81" fmla="*/ 0 h 309"/>
                <a:gd name="T82" fmla="*/ 1 w 178"/>
                <a:gd name="T83" fmla="*/ 0 h 309"/>
                <a:gd name="T84" fmla="*/ 1 w 178"/>
                <a:gd name="T85" fmla="*/ 0 h 309"/>
                <a:gd name="T86" fmla="*/ 1 w 178"/>
                <a:gd name="T87" fmla="*/ 0 h 309"/>
                <a:gd name="T88" fmla="*/ 1 w 178"/>
                <a:gd name="T89" fmla="*/ 0 h 309"/>
                <a:gd name="T90" fmla="*/ 1 w 178"/>
                <a:gd name="T91" fmla="*/ 0 h 309"/>
                <a:gd name="T92" fmla="*/ 1 w 178"/>
                <a:gd name="T93" fmla="*/ 0 h 309"/>
                <a:gd name="T94" fmla="*/ 1 w 178"/>
                <a:gd name="T95" fmla="*/ 0 h 309"/>
                <a:gd name="T96" fmla="*/ 1 w 178"/>
                <a:gd name="T97" fmla="*/ 0 h 309"/>
                <a:gd name="T98" fmla="*/ 1 w 178"/>
                <a:gd name="T99" fmla="*/ 0 h 309"/>
                <a:gd name="T100" fmla="*/ 1 w 178"/>
                <a:gd name="T101" fmla="*/ 0 h 309"/>
                <a:gd name="T102" fmla="*/ 1 w 178"/>
                <a:gd name="T103" fmla="*/ 0 h 309"/>
                <a:gd name="T104" fmla="*/ 1 w 178"/>
                <a:gd name="T105" fmla="*/ 0 h 309"/>
                <a:gd name="T106" fmla="*/ 1 w 178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8"/>
                <a:gd name="T163" fmla="*/ 0 h 309"/>
                <a:gd name="T164" fmla="*/ 178 w 178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8" h="309">
                  <a:moveTo>
                    <a:pt x="176" y="0"/>
                  </a:moveTo>
                  <a:lnTo>
                    <a:pt x="161" y="20"/>
                  </a:lnTo>
                  <a:lnTo>
                    <a:pt x="145" y="37"/>
                  </a:lnTo>
                  <a:lnTo>
                    <a:pt x="127" y="51"/>
                  </a:lnTo>
                  <a:lnTo>
                    <a:pt x="108" y="61"/>
                  </a:lnTo>
                  <a:lnTo>
                    <a:pt x="89" y="69"/>
                  </a:lnTo>
                  <a:lnTo>
                    <a:pt x="69" y="75"/>
                  </a:lnTo>
                  <a:lnTo>
                    <a:pt x="51" y="77"/>
                  </a:lnTo>
                  <a:lnTo>
                    <a:pt x="32" y="77"/>
                  </a:lnTo>
                  <a:lnTo>
                    <a:pt x="33" y="84"/>
                  </a:lnTo>
                  <a:lnTo>
                    <a:pt x="33" y="92"/>
                  </a:lnTo>
                  <a:lnTo>
                    <a:pt x="32" y="100"/>
                  </a:lnTo>
                  <a:lnTo>
                    <a:pt x="30" y="110"/>
                  </a:lnTo>
                  <a:lnTo>
                    <a:pt x="25" y="119"/>
                  </a:lnTo>
                  <a:lnTo>
                    <a:pt x="18" y="128"/>
                  </a:lnTo>
                  <a:lnTo>
                    <a:pt x="10" y="135"/>
                  </a:lnTo>
                  <a:lnTo>
                    <a:pt x="0" y="142"/>
                  </a:lnTo>
                  <a:lnTo>
                    <a:pt x="11" y="161"/>
                  </a:lnTo>
                  <a:lnTo>
                    <a:pt x="19" y="187"/>
                  </a:lnTo>
                  <a:lnTo>
                    <a:pt x="21" y="211"/>
                  </a:lnTo>
                  <a:lnTo>
                    <a:pt x="11" y="232"/>
                  </a:lnTo>
                  <a:lnTo>
                    <a:pt x="19" y="235"/>
                  </a:lnTo>
                  <a:lnTo>
                    <a:pt x="29" y="240"/>
                  </a:lnTo>
                  <a:lnTo>
                    <a:pt x="39" y="246"/>
                  </a:lnTo>
                  <a:lnTo>
                    <a:pt x="51" y="252"/>
                  </a:lnTo>
                  <a:lnTo>
                    <a:pt x="61" y="263"/>
                  </a:lnTo>
                  <a:lnTo>
                    <a:pt x="71" y="276"/>
                  </a:lnTo>
                  <a:lnTo>
                    <a:pt x="79" y="290"/>
                  </a:lnTo>
                  <a:lnTo>
                    <a:pt x="85" y="309"/>
                  </a:lnTo>
                  <a:lnTo>
                    <a:pt x="90" y="299"/>
                  </a:lnTo>
                  <a:lnTo>
                    <a:pt x="95" y="286"/>
                  </a:lnTo>
                  <a:lnTo>
                    <a:pt x="104" y="274"/>
                  </a:lnTo>
                  <a:lnTo>
                    <a:pt x="113" y="264"/>
                  </a:lnTo>
                  <a:lnTo>
                    <a:pt x="122" y="254"/>
                  </a:lnTo>
                  <a:lnTo>
                    <a:pt x="134" y="247"/>
                  </a:lnTo>
                  <a:lnTo>
                    <a:pt x="146" y="241"/>
                  </a:lnTo>
                  <a:lnTo>
                    <a:pt x="160" y="239"/>
                  </a:lnTo>
                  <a:lnTo>
                    <a:pt x="153" y="225"/>
                  </a:lnTo>
                  <a:lnTo>
                    <a:pt x="150" y="208"/>
                  </a:lnTo>
                  <a:lnTo>
                    <a:pt x="152" y="188"/>
                  </a:lnTo>
                  <a:lnTo>
                    <a:pt x="165" y="168"/>
                  </a:lnTo>
                  <a:lnTo>
                    <a:pt x="153" y="135"/>
                  </a:lnTo>
                  <a:lnTo>
                    <a:pt x="150" y="103"/>
                  </a:lnTo>
                  <a:lnTo>
                    <a:pt x="151" y="74"/>
                  </a:lnTo>
                  <a:lnTo>
                    <a:pt x="155" y="52"/>
                  </a:lnTo>
                  <a:lnTo>
                    <a:pt x="160" y="39"/>
                  </a:lnTo>
                  <a:lnTo>
                    <a:pt x="166" y="27"/>
                  </a:lnTo>
                  <a:lnTo>
                    <a:pt x="172" y="15"/>
                  </a:lnTo>
                  <a:lnTo>
                    <a:pt x="176" y="9"/>
                  </a:lnTo>
                  <a:lnTo>
                    <a:pt x="178" y="7"/>
                  </a:lnTo>
                  <a:lnTo>
                    <a:pt x="178" y="5"/>
                  </a:lnTo>
                  <a:lnTo>
                    <a:pt x="177" y="4"/>
                  </a:lnTo>
                  <a:lnTo>
                    <a:pt x="176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76"/>
            <p:cNvSpPr>
              <a:spLocks/>
            </p:cNvSpPr>
            <p:nvPr/>
          </p:nvSpPr>
          <p:spPr bwMode="auto">
            <a:xfrm>
              <a:off x="1093" y="3729"/>
              <a:ext cx="167" cy="128"/>
            </a:xfrm>
            <a:custGeom>
              <a:avLst/>
              <a:gdLst>
                <a:gd name="T0" fmla="*/ 1 w 334"/>
                <a:gd name="T1" fmla="*/ 0 h 256"/>
                <a:gd name="T2" fmla="*/ 1 w 334"/>
                <a:gd name="T3" fmla="*/ 1 h 256"/>
                <a:gd name="T4" fmla="*/ 1 w 334"/>
                <a:gd name="T5" fmla="*/ 1 h 256"/>
                <a:gd name="T6" fmla="*/ 1 w 334"/>
                <a:gd name="T7" fmla="*/ 1 h 256"/>
                <a:gd name="T8" fmla="*/ 1 w 334"/>
                <a:gd name="T9" fmla="*/ 1 h 256"/>
                <a:gd name="T10" fmla="*/ 1 w 334"/>
                <a:gd name="T11" fmla="*/ 1 h 256"/>
                <a:gd name="T12" fmla="*/ 1 w 334"/>
                <a:gd name="T13" fmla="*/ 1 h 256"/>
                <a:gd name="T14" fmla="*/ 1 w 334"/>
                <a:gd name="T15" fmla="*/ 1 h 256"/>
                <a:gd name="T16" fmla="*/ 1 w 334"/>
                <a:gd name="T17" fmla="*/ 1 h 256"/>
                <a:gd name="T18" fmla="*/ 1 w 334"/>
                <a:gd name="T19" fmla="*/ 1 h 256"/>
                <a:gd name="T20" fmla="*/ 1 w 334"/>
                <a:gd name="T21" fmla="*/ 1 h 256"/>
                <a:gd name="T22" fmla="*/ 1 w 334"/>
                <a:gd name="T23" fmla="*/ 1 h 256"/>
                <a:gd name="T24" fmla="*/ 0 w 334"/>
                <a:gd name="T25" fmla="*/ 1 h 256"/>
                <a:gd name="T26" fmla="*/ 1 w 334"/>
                <a:gd name="T27" fmla="*/ 1 h 256"/>
                <a:gd name="T28" fmla="*/ 1 w 334"/>
                <a:gd name="T29" fmla="*/ 1 h 256"/>
                <a:gd name="T30" fmla="*/ 1 w 334"/>
                <a:gd name="T31" fmla="*/ 1 h 256"/>
                <a:gd name="T32" fmla="*/ 1 w 334"/>
                <a:gd name="T33" fmla="*/ 1 h 256"/>
                <a:gd name="T34" fmla="*/ 1 w 334"/>
                <a:gd name="T35" fmla="*/ 1 h 256"/>
                <a:gd name="T36" fmla="*/ 1 w 334"/>
                <a:gd name="T37" fmla="*/ 1 h 256"/>
                <a:gd name="T38" fmla="*/ 1 w 334"/>
                <a:gd name="T39" fmla="*/ 1 h 256"/>
                <a:gd name="T40" fmla="*/ 1 w 334"/>
                <a:gd name="T41" fmla="*/ 1 h 256"/>
                <a:gd name="T42" fmla="*/ 1 w 334"/>
                <a:gd name="T43" fmla="*/ 1 h 256"/>
                <a:gd name="T44" fmla="*/ 1 w 334"/>
                <a:gd name="T45" fmla="*/ 1 h 256"/>
                <a:gd name="T46" fmla="*/ 1 w 334"/>
                <a:gd name="T47" fmla="*/ 1 h 256"/>
                <a:gd name="T48" fmla="*/ 1 w 334"/>
                <a:gd name="T49" fmla="*/ 1 h 256"/>
                <a:gd name="T50" fmla="*/ 1 w 334"/>
                <a:gd name="T51" fmla="*/ 1 h 256"/>
                <a:gd name="T52" fmla="*/ 1 w 334"/>
                <a:gd name="T53" fmla="*/ 1 h 256"/>
                <a:gd name="T54" fmla="*/ 1 w 334"/>
                <a:gd name="T55" fmla="*/ 1 h 256"/>
                <a:gd name="T56" fmla="*/ 1 w 334"/>
                <a:gd name="T57" fmla="*/ 1 h 256"/>
                <a:gd name="T58" fmla="*/ 1 w 334"/>
                <a:gd name="T59" fmla="*/ 1 h 256"/>
                <a:gd name="T60" fmla="*/ 1 w 334"/>
                <a:gd name="T61" fmla="*/ 1 h 256"/>
                <a:gd name="T62" fmla="*/ 1 w 334"/>
                <a:gd name="T63" fmla="*/ 1 h 256"/>
                <a:gd name="T64" fmla="*/ 1 w 334"/>
                <a:gd name="T65" fmla="*/ 1 h 256"/>
                <a:gd name="T66" fmla="*/ 1 w 334"/>
                <a:gd name="T67" fmla="*/ 1 h 256"/>
                <a:gd name="T68" fmla="*/ 1 w 334"/>
                <a:gd name="T69" fmla="*/ 1 h 256"/>
                <a:gd name="T70" fmla="*/ 1 w 334"/>
                <a:gd name="T71" fmla="*/ 1 h 256"/>
                <a:gd name="T72" fmla="*/ 1 w 334"/>
                <a:gd name="T73" fmla="*/ 1 h 256"/>
                <a:gd name="T74" fmla="*/ 1 w 334"/>
                <a:gd name="T75" fmla="*/ 1 h 256"/>
                <a:gd name="T76" fmla="*/ 1 w 334"/>
                <a:gd name="T77" fmla="*/ 1 h 256"/>
                <a:gd name="T78" fmla="*/ 1 w 334"/>
                <a:gd name="T79" fmla="*/ 1 h 256"/>
                <a:gd name="T80" fmla="*/ 1 w 334"/>
                <a:gd name="T81" fmla="*/ 1 h 256"/>
                <a:gd name="T82" fmla="*/ 1 w 334"/>
                <a:gd name="T83" fmla="*/ 1 h 256"/>
                <a:gd name="T84" fmla="*/ 1 w 334"/>
                <a:gd name="T85" fmla="*/ 1 h 256"/>
                <a:gd name="T86" fmla="*/ 1 w 334"/>
                <a:gd name="T87" fmla="*/ 1 h 256"/>
                <a:gd name="T88" fmla="*/ 1 w 334"/>
                <a:gd name="T89" fmla="*/ 1 h 256"/>
                <a:gd name="T90" fmla="*/ 1 w 334"/>
                <a:gd name="T91" fmla="*/ 1 h 256"/>
                <a:gd name="T92" fmla="*/ 1 w 334"/>
                <a:gd name="T93" fmla="*/ 1 h 256"/>
                <a:gd name="T94" fmla="*/ 1 w 334"/>
                <a:gd name="T95" fmla="*/ 1 h 256"/>
                <a:gd name="T96" fmla="*/ 1 w 334"/>
                <a:gd name="T97" fmla="*/ 1 h 256"/>
                <a:gd name="T98" fmla="*/ 1 w 334"/>
                <a:gd name="T99" fmla="*/ 1 h 256"/>
                <a:gd name="T100" fmla="*/ 1 w 334"/>
                <a:gd name="T101" fmla="*/ 1 h 256"/>
                <a:gd name="T102" fmla="*/ 1 w 334"/>
                <a:gd name="T103" fmla="*/ 1 h 256"/>
                <a:gd name="T104" fmla="*/ 1 w 334"/>
                <a:gd name="T105" fmla="*/ 1 h 256"/>
                <a:gd name="T106" fmla="*/ 1 w 334"/>
                <a:gd name="T107" fmla="*/ 1 h 256"/>
                <a:gd name="T108" fmla="*/ 1 w 334"/>
                <a:gd name="T109" fmla="*/ 1 h 256"/>
                <a:gd name="T110" fmla="*/ 1 w 334"/>
                <a:gd name="T111" fmla="*/ 1 h 256"/>
                <a:gd name="T112" fmla="*/ 1 w 334"/>
                <a:gd name="T113" fmla="*/ 1 h 256"/>
                <a:gd name="T114" fmla="*/ 1 w 334"/>
                <a:gd name="T115" fmla="*/ 1 h 256"/>
                <a:gd name="T116" fmla="*/ 1 w 334"/>
                <a:gd name="T117" fmla="*/ 1 h 256"/>
                <a:gd name="T118" fmla="*/ 1 w 334"/>
                <a:gd name="T119" fmla="*/ 1 h 256"/>
                <a:gd name="T120" fmla="*/ 1 w 334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34"/>
                <a:gd name="T184" fmla="*/ 0 h 256"/>
                <a:gd name="T185" fmla="*/ 334 w 334"/>
                <a:gd name="T186" fmla="*/ 256 h 2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34" h="256">
                  <a:moveTo>
                    <a:pt x="152" y="0"/>
                  </a:moveTo>
                  <a:lnTo>
                    <a:pt x="140" y="3"/>
                  </a:lnTo>
                  <a:lnTo>
                    <a:pt x="125" y="9"/>
                  </a:lnTo>
                  <a:lnTo>
                    <a:pt x="108" y="15"/>
                  </a:lnTo>
                  <a:lnTo>
                    <a:pt x="91" y="21"/>
                  </a:lnTo>
                  <a:lnTo>
                    <a:pt x="71" y="26"/>
                  </a:lnTo>
                  <a:lnTo>
                    <a:pt x="54" y="31"/>
                  </a:lnTo>
                  <a:lnTo>
                    <a:pt x="37" y="34"/>
                  </a:lnTo>
                  <a:lnTo>
                    <a:pt x="22" y="35"/>
                  </a:lnTo>
                  <a:lnTo>
                    <a:pt x="15" y="34"/>
                  </a:lnTo>
                  <a:lnTo>
                    <a:pt x="9" y="33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7" y="44"/>
                  </a:lnTo>
                  <a:lnTo>
                    <a:pt x="34" y="59"/>
                  </a:lnTo>
                  <a:lnTo>
                    <a:pt x="48" y="76"/>
                  </a:lnTo>
                  <a:lnTo>
                    <a:pt x="62" y="97"/>
                  </a:lnTo>
                  <a:lnTo>
                    <a:pt x="72" y="118"/>
                  </a:lnTo>
                  <a:lnTo>
                    <a:pt x="82" y="141"/>
                  </a:lnTo>
                  <a:lnTo>
                    <a:pt x="89" y="167"/>
                  </a:lnTo>
                  <a:lnTo>
                    <a:pt x="93" y="191"/>
                  </a:lnTo>
                  <a:lnTo>
                    <a:pt x="101" y="191"/>
                  </a:lnTo>
                  <a:lnTo>
                    <a:pt x="113" y="195"/>
                  </a:lnTo>
                  <a:lnTo>
                    <a:pt x="124" y="199"/>
                  </a:lnTo>
                  <a:lnTo>
                    <a:pt x="138" y="207"/>
                  </a:lnTo>
                  <a:lnTo>
                    <a:pt x="151" y="216"/>
                  </a:lnTo>
                  <a:lnTo>
                    <a:pt x="162" y="228"/>
                  </a:lnTo>
                  <a:lnTo>
                    <a:pt x="173" y="241"/>
                  </a:lnTo>
                  <a:lnTo>
                    <a:pt x="181" y="256"/>
                  </a:lnTo>
                  <a:lnTo>
                    <a:pt x="191" y="248"/>
                  </a:lnTo>
                  <a:lnTo>
                    <a:pt x="204" y="241"/>
                  </a:lnTo>
                  <a:lnTo>
                    <a:pt x="220" y="234"/>
                  </a:lnTo>
                  <a:lnTo>
                    <a:pt x="238" y="229"/>
                  </a:lnTo>
                  <a:lnTo>
                    <a:pt x="259" y="228"/>
                  </a:lnTo>
                  <a:lnTo>
                    <a:pt x="282" y="229"/>
                  </a:lnTo>
                  <a:lnTo>
                    <a:pt x="307" y="235"/>
                  </a:lnTo>
                  <a:lnTo>
                    <a:pt x="334" y="246"/>
                  </a:lnTo>
                  <a:lnTo>
                    <a:pt x="326" y="237"/>
                  </a:lnTo>
                  <a:lnTo>
                    <a:pt x="318" y="226"/>
                  </a:lnTo>
                  <a:lnTo>
                    <a:pt x="311" y="212"/>
                  </a:lnTo>
                  <a:lnTo>
                    <a:pt x="306" y="196"/>
                  </a:lnTo>
                  <a:lnTo>
                    <a:pt x="303" y="177"/>
                  </a:lnTo>
                  <a:lnTo>
                    <a:pt x="304" y="158"/>
                  </a:lnTo>
                  <a:lnTo>
                    <a:pt x="310" y="135"/>
                  </a:lnTo>
                  <a:lnTo>
                    <a:pt x="320" y="109"/>
                  </a:lnTo>
                  <a:lnTo>
                    <a:pt x="305" y="106"/>
                  </a:lnTo>
                  <a:lnTo>
                    <a:pt x="289" y="101"/>
                  </a:lnTo>
                  <a:lnTo>
                    <a:pt x="274" y="95"/>
                  </a:lnTo>
                  <a:lnTo>
                    <a:pt x="259" y="86"/>
                  </a:lnTo>
                  <a:lnTo>
                    <a:pt x="248" y="74"/>
                  </a:lnTo>
                  <a:lnTo>
                    <a:pt x="238" y="59"/>
                  </a:lnTo>
                  <a:lnTo>
                    <a:pt x="234" y="39"/>
                  </a:lnTo>
                  <a:lnTo>
                    <a:pt x="233" y="16"/>
                  </a:lnTo>
                  <a:lnTo>
                    <a:pt x="223" y="18"/>
                  </a:lnTo>
                  <a:lnTo>
                    <a:pt x="215" y="19"/>
                  </a:lnTo>
                  <a:lnTo>
                    <a:pt x="205" y="21"/>
                  </a:lnTo>
                  <a:lnTo>
                    <a:pt x="196" y="19"/>
                  </a:lnTo>
                  <a:lnTo>
                    <a:pt x="185" y="17"/>
                  </a:lnTo>
                  <a:lnTo>
                    <a:pt x="175" y="14"/>
                  </a:lnTo>
                  <a:lnTo>
                    <a:pt x="163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77"/>
            <p:cNvSpPr>
              <a:spLocks/>
            </p:cNvSpPr>
            <p:nvPr/>
          </p:nvSpPr>
          <p:spPr bwMode="auto">
            <a:xfrm>
              <a:off x="1007" y="3538"/>
              <a:ext cx="147" cy="180"/>
            </a:xfrm>
            <a:custGeom>
              <a:avLst/>
              <a:gdLst>
                <a:gd name="T0" fmla="*/ 1 w 294"/>
                <a:gd name="T1" fmla="*/ 0 h 361"/>
                <a:gd name="T2" fmla="*/ 1 w 294"/>
                <a:gd name="T3" fmla="*/ 0 h 361"/>
                <a:gd name="T4" fmla="*/ 1 w 294"/>
                <a:gd name="T5" fmla="*/ 0 h 361"/>
                <a:gd name="T6" fmla="*/ 1 w 294"/>
                <a:gd name="T7" fmla="*/ 0 h 361"/>
                <a:gd name="T8" fmla="*/ 1 w 294"/>
                <a:gd name="T9" fmla="*/ 0 h 361"/>
                <a:gd name="T10" fmla="*/ 1 w 294"/>
                <a:gd name="T11" fmla="*/ 0 h 361"/>
                <a:gd name="T12" fmla="*/ 1 w 294"/>
                <a:gd name="T13" fmla="*/ 0 h 361"/>
                <a:gd name="T14" fmla="*/ 1 w 294"/>
                <a:gd name="T15" fmla="*/ 0 h 361"/>
                <a:gd name="T16" fmla="*/ 1 w 294"/>
                <a:gd name="T17" fmla="*/ 0 h 361"/>
                <a:gd name="T18" fmla="*/ 1 w 294"/>
                <a:gd name="T19" fmla="*/ 0 h 361"/>
                <a:gd name="T20" fmla="*/ 1 w 294"/>
                <a:gd name="T21" fmla="*/ 0 h 361"/>
                <a:gd name="T22" fmla="*/ 1 w 294"/>
                <a:gd name="T23" fmla="*/ 0 h 361"/>
                <a:gd name="T24" fmla="*/ 1 w 294"/>
                <a:gd name="T25" fmla="*/ 0 h 361"/>
                <a:gd name="T26" fmla="*/ 0 w 294"/>
                <a:gd name="T27" fmla="*/ 0 h 361"/>
                <a:gd name="T28" fmla="*/ 1 w 294"/>
                <a:gd name="T29" fmla="*/ 0 h 361"/>
                <a:gd name="T30" fmla="*/ 1 w 294"/>
                <a:gd name="T31" fmla="*/ 0 h 361"/>
                <a:gd name="T32" fmla="*/ 1 w 294"/>
                <a:gd name="T33" fmla="*/ 0 h 361"/>
                <a:gd name="T34" fmla="*/ 1 w 294"/>
                <a:gd name="T35" fmla="*/ 0 h 361"/>
                <a:gd name="T36" fmla="*/ 1 w 294"/>
                <a:gd name="T37" fmla="*/ 0 h 361"/>
                <a:gd name="T38" fmla="*/ 1 w 294"/>
                <a:gd name="T39" fmla="*/ 0 h 361"/>
                <a:gd name="T40" fmla="*/ 1 w 294"/>
                <a:gd name="T41" fmla="*/ 0 h 361"/>
                <a:gd name="T42" fmla="*/ 1 w 294"/>
                <a:gd name="T43" fmla="*/ 0 h 361"/>
                <a:gd name="T44" fmla="*/ 1 w 294"/>
                <a:gd name="T45" fmla="*/ 0 h 361"/>
                <a:gd name="T46" fmla="*/ 1 w 294"/>
                <a:gd name="T47" fmla="*/ 0 h 361"/>
                <a:gd name="T48" fmla="*/ 1 w 294"/>
                <a:gd name="T49" fmla="*/ 0 h 361"/>
                <a:gd name="T50" fmla="*/ 1 w 294"/>
                <a:gd name="T51" fmla="*/ 0 h 361"/>
                <a:gd name="T52" fmla="*/ 1 w 294"/>
                <a:gd name="T53" fmla="*/ 0 h 361"/>
                <a:gd name="T54" fmla="*/ 1 w 294"/>
                <a:gd name="T55" fmla="*/ 0 h 361"/>
                <a:gd name="T56" fmla="*/ 1 w 294"/>
                <a:gd name="T57" fmla="*/ 0 h 361"/>
                <a:gd name="T58" fmla="*/ 1 w 294"/>
                <a:gd name="T59" fmla="*/ 0 h 361"/>
                <a:gd name="T60" fmla="*/ 1 w 294"/>
                <a:gd name="T61" fmla="*/ 0 h 361"/>
                <a:gd name="T62" fmla="*/ 1 w 294"/>
                <a:gd name="T63" fmla="*/ 0 h 361"/>
                <a:gd name="T64" fmla="*/ 1 w 294"/>
                <a:gd name="T65" fmla="*/ 0 h 361"/>
                <a:gd name="T66" fmla="*/ 1 w 294"/>
                <a:gd name="T67" fmla="*/ 0 h 361"/>
                <a:gd name="T68" fmla="*/ 1 w 294"/>
                <a:gd name="T69" fmla="*/ 0 h 361"/>
                <a:gd name="T70" fmla="*/ 1 w 294"/>
                <a:gd name="T71" fmla="*/ 0 h 3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4"/>
                <a:gd name="T109" fmla="*/ 0 h 361"/>
                <a:gd name="T110" fmla="*/ 294 w 294"/>
                <a:gd name="T111" fmla="*/ 361 h 3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4" h="361">
                  <a:moveTo>
                    <a:pt x="257" y="175"/>
                  </a:moveTo>
                  <a:lnTo>
                    <a:pt x="248" y="175"/>
                  </a:lnTo>
                  <a:lnTo>
                    <a:pt x="231" y="175"/>
                  </a:lnTo>
                  <a:lnTo>
                    <a:pt x="210" y="178"/>
                  </a:lnTo>
                  <a:lnTo>
                    <a:pt x="186" y="183"/>
                  </a:lnTo>
                  <a:lnTo>
                    <a:pt x="160" y="194"/>
                  </a:lnTo>
                  <a:lnTo>
                    <a:pt x="135" y="211"/>
                  </a:lnTo>
                  <a:lnTo>
                    <a:pt x="113" y="235"/>
                  </a:lnTo>
                  <a:lnTo>
                    <a:pt x="96" y="270"/>
                  </a:lnTo>
                  <a:lnTo>
                    <a:pt x="90" y="286"/>
                  </a:lnTo>
                  <a:lnTo>
                    <a:pt x="85" y="301"/>
                  </a:lnTo>
                  <a:lnTo>
                    <a:pt x="81" y="314"/>
                  </a:lnTo>
                  <a:lnTo>
                    <a:pt x="76" y="324"/>
                  </a:lnTo>
                  <a:lnTo>
                    <a:pt x="72" y="333"/>
                  </a:lnTo>
                  <a:lnTo>
                    <a:pt x="66" y="341"/>
                  </a:lnTo>
                  <a:lnTo>
                    <a:pt x="61" y="346"/>
                  </a:lnTo>
                  <a:lnTo>
                    <a:pt x="54" y="348"/>
                  </a:lnTo>
                  <a:lnTo>
                    <a:pt x="47" y="349"/>
                  </a:lnTo>
                  <a:lnTo>
                    <a:pt x="39" y="351"/>
                  </a:lnTo>
                  <a:lnTo>
                    <a:pt x="31" y="352"/>
                  </a:lnTo>
                  <a:lnTo>
                    <a:pt x="24" y="354"/>
                  </a:lnTo>
                  <a:lnTo>
                    <a:pt x="17" y="355"/>
                  </a:lnTo>
                  <a:lnTo>
                    <a:pt x="12" y="357"/>
                  </a:lnTo>
                  <a:lnTo>
                    <a:pt x="6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4" y="345"/>
                  </a:lnTo>
                  <a:lnTo>
                    <a:pt x="43" y="329"/>
                  </a:lnTo>
                  <a:lnTo>
                    <a:pt x="55" y="309"/>
                  </a:lnTo>
                  <a:lnTo>
                    <a:pt x="65" y="287"/>
                  </a:lnTo>
                  <a:lnTo>
                    <a:pt x="69" y="265"/>
                  </a:lnTo>
                  <a:lnTo>
                    <a:pt x="72" y="244"/>
                  </a:lnTo>
                  <a:lnTo>
                    <a:pt x="73" y="226"/>
                  </a:lnTo>
                  <a:lnTo>
                    <a:pt x="73" y="213"/>
                  </a:lnTo>
                  <a:lnTo>
                    <a:pt x="73" y="202"/>
                  </a:lnTo>
                  <a:lnTo>
                    <a:pt x="69" y="187"/>
                  </a:lnTo>
                  <a:lnTo>
                    <a:pt x="66" y="172"/>
                  </a:lnTo>
                  <a:lnTo>
                    <a:pt x="61" y="155"/>
                  </a:lnTo>
                  <a:lnTo>
                    <a:pt x="70" y="152"/>
                  </a:lnTo>
                  <a:lnTo>
                    <a:pt x="82" y="147"/>
                  </a:lnTo>
                  <a:lnTo>
                    <a:pt x="93" y="137"/>
                  </a:lnTo>
                  <a:lnTo>
                    <a:pt x="105" y="126"/>
                  </a:lnTo>
                  <a:lnTo>
                    <a:pt x="114" y="112"/>
                  </a:lnTo>
                  <a:lnTo>
                    <a:pt x="120" y="96"/>
                  </a:lnTo>
                  <a:lnTo>
                    <a:pt x="121" y="80"/>
                  </a:lnTo>
                  <a:lnTo>
                    <a:pt x="118" y="64"/>
                  </a:lnTo>
                  <a:lnTo>
                    <a:pt x="130" y="62"/>
                  </a:lnTo>
                  <a:lnTo>
                    <a:pt x="145" y="58"/>
                  </a:lnTo>
                  <a:lnTo>
                    <a:pt x="164" y="52"/>
                  </a:lnTo>
                  <a:lnTo>
                    <a:pt x="182" y="43"/>
                  </a:lnTo>
                  <a:lnTo>
                    <a:pt x="201" y="34"/>
                  </a:lnTo>
                  <a:lnTo>
                    <a:pt x="217" y="22"/>
                  </a:lnTo>
                  <a:lnTo>
                    <a:pt x="229" y="12"/>
                  </a:lnTo>
                  <a:lnTo>
                    <a:pt x="239" y="0"/>
                  </a:lnTo>
                  <a:lnTo>
                    <a:pt x="238" y="14"/>
                  </a:lnTo>
                  <a:lnTo>
                    <a:pt x="240" y="30"/>
                  </a:lnTo>
                  <a:lnTo>
                    <a:pt x="243" y="47"/>
                  </a:lnTo>
                  <a:lnTo>
                    <a:pt x="249" y="65"/>
                  </a:lnTo>
                  <a:lnTo>
                    <a:pt x="257" y="82"/>
                  </a:lnTo>
                  <a:lnTo>
                    <a:pt x="267" y="97"/>
                  </a:lnTo>
                  <a:lnTo>
                    <a:pt x="280" y="110"/>
                  </a:lnTo>
                  <a:lnTo>
                    <a:pt x="294" y="119"/>
                  </a:lnTo>
                  <a:lnTo>
                    <a:pt x="285" y="120"/>
                  </a:lnTo>
                  <a:lnTo>
                    <a:pt x="274" y="124"/>
                  </a:lnTo>
                  <a:lnTo>
                    <a:pt x="266" y="128"/>
                  </a:lnTo>
                  <a:lnTo>
                    <a:pt x="258" y="135"/>
                  </a:lnTo>
                  <a:lnTo>
                    <a:pt x="253" y="142"/>
                  </a:lnTo>
                  <a:lnTo>
                    <a:pt x="250" y="152"/>
                  </a:lnTo>
                  <a:lnTo>
                    <a:pt x="251" y="163"/>
                  </a:lnTo>
                  <a:lnTo>
                    <a:pt x="257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78"/>
            <p:cNvSpPr>
              <a:spLocks/>
            </p:cNvSpPr>
            <p:nvPr/>
          </p:nvSpPr>
          <p:spPr bwMode="auto">
            <a:xfrm>
              <a:off x="959" y="3540"/>
              <a:ext cx="86" cy="176"/>
            </a:xfrm>
            <a:custGeom>
              <a:avLst/>
              <a:gdLst>
                <a:gd name="T0" fmla="*/ 0 w 173"/>
                <a:gd name="T1" fmla="*/ 1 h 351"/>
                <a:gd name="T2" fmla="*/ 0 w 173"/>
                <a:gd name="T3" fmla="*/ 1 h 351"/>
                <a:gd name="T4" fmla="*/ 0 w 173"/>
                <a:gd name="T5" fmla="*/ 1 h 351"/>
                <a:gd name="T6" fmla="*/ 0 w 173"/>
                <a:gd name="T7" fmla="*/ 1 h 351"/>
                <a:gd name="T8" fmla="*/ 0 w 173"/>
                <a:gd name="T9" fmla="*/ 1 h 351"/>
                <a:gd name="T10" fmla="*/ 0 w 173"/>
                <a:gd name="T11" fmla="*/ 1 h 351"/>
                <a:gd name="T12" fmla="*/ 0 w 173"/>
                <a:gd name="T13" fmla="*/ 1 h 351"/>
                <a:gd name="T14" fmla="*/ 0 w 173"/>
                <a:gd name="T15" fmla="*/ 1 h 351"/>
                <a:gd name="T16" fmla="*/ 0 w 173"/>
                <a:gd name="T17" fmla="*/ 1 h 351"/>
                <a:gd name="T18" fmla="*/ 0 w 173"/>
                <a:gd name="T19" fmla="*/ 1 h 351"/>
                <a:gd name="T20" fmla="*/ 0 w 173"/>
                <a:gd name="T21" fmla="*/ 1 h 351"/>
                <a:gd name="T22" fmla="*/ 0 w 173"/>
                <a:gd name="T23" fmla="*/ 1 h 351"/>
                <a:gd name="T24" fmla="*/ 0 w 173"/>
                <a:gd name="T25" fmla="*/ 1 h 351"/>
                <a:gd name="T26" fmla="*/ 0 w 173"/>
                <a:gd name="T27" fmla="*/ 1 h 351"/>
                <a:gd name="T28" fmla="*/ 0 w 173"/>
                <a:gd name="T29" fmla="*/ 1 h 351"/>
                <a:gd name="T30" fmla="*/ 0 w 173"/>
                <a:gd name="T31" fmla="*/ 1 h 351"/>
                <a:gd name="T32" fmla="*/ 0 w 173"/>
                <a:gd name="T33" fmla="*/ 1 h 351"/>
                <a:gd name="T34" fmla="*/ 0 w 173"/>
                <a:gd name="T35" fmla="*/ 1 h 351"/>
                <a:gd name="T36" fmla="*/ 0 w 173"/>
                <a:gd name="T37" fmla="*/ 1 h 351"/>
                <a:gd name="T38" fmla="*/ 0 w 173"/>
                <a:gd name="T39" fmla="*/ 1 h 351"/>
                <a:gd name="T40" fmla="*/ 0 w 173"/>
                <a:gd name="T41" fmla="*/ 1 h 351"/>
                <a:gd name="T42" fmla="*/ 0 w 173"/>
                <a:gd name="T43" fmla="*/ 1 h 351"/>
                <a:gd name="T44" fmla="*/ 0 w 173"/>
                <a:gd name="T45" fmla="*/ 1 h 351"/>
                <a:gd name="T46" fmla="*/ 0 w 173"/>
                <a:gd name="T47" fmla="*/ 1 h 351"/>
                <a:gd name="T48" fmla="*/ 0 w 173"/>
                <a:gd name="T49" fmla="*/ 1 h 351"/>
                <a:gd name="T50" fmla="*/ 0 w 173"/>
                <a:gd name="T51" fmla="*/ 1 h 351"/>
                <a:gd name="T52" fmla="*/ 0 w 173"/>
                <a:gd name="T53" fmla="*/ 1 h 351"/>
                <a:gd name="T54" fmla="*/ 0 w 173"/>
                <a:gd name="T55" fmla="*/ 1 h 351"/>
                <a:gd name="T56" fmla="*/ 0 w 173"/>
                <a:gd name="T57" fmla="*/ 1 h 351"/>
                <a:gd name="T58" fmla="*/ 0 w 173"/>
                <a:gd name="T59" fmla="*/ 1 h 351"/>
                <a:gd name="T60" fmla="*/ 0 w 173"/>
                <a:gd name="T61" fmla="*/ 1 h 351"/>
                <a:gd name="T62" fmla="*/ 0 w 173"/>
                <a:gd name="T63" fmla="*/ 1 h 351"/>
                <a:gd name="T64" fmla="*/ 0 w 173"/>
                <a:gd name="T65" fmla="*/ 1 h 351"/>
                <a:gd name="T66" fmla="*/ 0 w 173"/>
                <a:gd name="T67" fmla="*/ 1 h 351"/>
                <a:gd name="T68" fmla="*/ 0 w 173"/>
                <a:gd name="T69" fmla="*/ 1 h 351"/>
                <a:gd name="T70" fmla="*/ 0 w 173"/>
                <a:gd name="T71" fmla="*/ 1 h 351"/>
                <a:gd name="T72" fmla="*/ 0 w 173"/>
                <a:gd name="T73" fmla="*/ 1 h 351"/>
                <a:gd name="T74" fmla="*/ 0 w 173"/>
                <a:gd name="T75" fmla="*/ 1 h 351"/>
                <a:gd name="T76" fmla="*/ 0 w 173"/>
                <a:gd name="T77" fmla="*/ 0 h 351"/>
                <a:gd name="T78" fmla="*/ 0 w 173"/>
                <a:gd name="T79" fmla="*/ 1 h 351"/>
                <a:gd name="T80" fmla="*/ 0 w 173"/>
                <a:gd name="T81" fmla="*/ 1 h 351"/>
                <a:gd name="T82" fmla="*/ 0 w 173"/>
                <a:gd name="T83" fmla="*/ 1 h 351"/>
                <a:gd name="T84" fmla="*/ 0 w 173"/>
                <a:gd name="T85" fmla="*/ 1 h 351"/>
                <a:gd name="T86" fmla="*/ 0 w 173"/>
                <a:gd name="T87" fmla="*/ 1 h 351"/>
                <a:gd name="T88" fmla="*/ 0 w 173"/>
                <a:gd name="T89" fmla="*/ 1 h 351"/>
                <a:gd name="T90" fmla="*/ 0 w 173"/>
                <a:gd name="T91" fmla="*/ 1 h 351"/>
                <a:gd name="T92" fmla="*/ 0 w 173"/>
                <a:gd name="T93" fmla="*/ 1 h 351"/>
                <a:gd name="T94" fmla="*/ 0 w 173"/>
                <a:gd name="T95" fmla="*/ 1 h 351"/>
                <a:gd name="T96" fmla="*/ 0 w 173"/>
                <a:gd name="T97" fmla="*/ 1 h 351"/>
                <a:gd name="T98" fmla="*/ 0 w 173"/>
                <a:gd name="T99" fmla="*/ 1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3"/>
                <a:gd name="T151" fmla="*/ 0 h 351"/>
                <a:gd name="T152" fmla="*/ 173 w 173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3" h="351">
                  <a:moveTo>
                    <a:pt x="97" y="351"/>
                  </a:moveTo>
                  <a:lnTo>
                    <a:pt x="95" y="347"/>
                  </a:lnTo>
                  <a:lnTo>
                    <a:pt x="90" y="340"/>
                  </a:lnTo>
                  <a:lnTo>
                    <a:pt x="83" y="335"/>
                  </a:lnTo>
                  <a:lnTo>
                    <a:pt x="72" y="335"/>
                  </a:lnTo>
                  <a:lnTo>
                    <a:pt x="65" y="336"/>
                  </a:lnTo>
                  <a:lnTo>
                    <a:pt x="60" y="334"/>
                  </a:lnTo>
                  <a:lnTo>
                    <a:pt x="56" y="331"/>
                  </a:lnTo>
                  <a:lnTo>
                    <a:pt x="52" y="327"/>
                  </a:lnTo>
                  <a:lnTo>
                    <a:pt x="58" y="321"/>
                  </a:lnTo>
                  <a:lnTo>
                    <a:pt x="63" y="316"/>
                  </a:lnTo>
                  <a:lnTo>
                    <a:pt x="68" y="311"/>
                  </a:lnTo>
                  <a:lnTo>
                    <a:pt x="73" y="306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2"/>
                  </a:lnTo>
                  <a:lnTo>
                    <a:pt x="105" y="295"/>
                  </a:lnTo>
                  <a:lnTo>
                    <a:pt x="108" y="291"/>
                  </a:lnTo>
                  <a:lnTo>
                    <a:pt x="109" y="288"/>
                  </a:lnTo>
                  <a:lnTo>
                    <a:pt x="109" y="284"/>
                  </a:lnTo>
                  <a:lnTo>
                    <a:pt x="109" y="281"/>
                  </a:lnTo>
                  <a:lnTo>
                    <a:pt x="108" y="278"/>
                  </a:lnTo>
                  <a:lnTo>
                    <a:pt x="106" y="274"/>
                  </a:lnTo>
                  <a:lnTo>
                    <a:pt x="104" y="271"/>
                  </a:lnTo>
                  <a:lnTo>
                    <a:pt x="102" y="267"/>
                  </a:lnTo>
                  <a:lnTo>
                    <a:pt x="96" y="263"/>
                  </a:lnTo>
                  <a:lnTo>
                    <a:pt x="87" y="261"/>
                  </a:lnTo>
                  <a:lnTo>
                    <a:pt x="78" y="263"/>
                  </a:lnTo>
                  <a:lnTo>
                    <a:pt x="70" y="266"/>
                  </a:lnTo>
                  <a:lnTo>
                    <a:pt x="65" y="272"/>
                  </a:lnTo>
                  <a:lnTo>
                    <a:pt x="64" y="276"/>
                  </a:lnTo>
                  <a:lnTo>
                    <a:pt x="64" y="281"/>
                  </a:lnTo>
                  <a:lnTo>
                    <a:pt x="65" y="286"/>
                  </a:lnTo>
                  <a:lnTo>
                    <a:pt x="59" y="293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5"/>
                  </a:lnTo>
                  <a:lnTo>
                    <a:pt x="41" y="303"/>
                  </a:lnTo>
                  <a:lnTo>
                    <a:pt x="38" y="301"/>
                  </a:lnTo>
                  <a:lnTo>
                    <a:pt x="36" y="298"/>
                  </a:lnTo>
                  <a:lnTo>
                    <a:pt x="33" y="297"/>
                  </a:lnTo>
                  <a:lnTo>
                    <a:pt x="36" y="290"/>
                  </a:lnTo>
                  <a:lnTo>
                    <a:pt x="38" y="282"/>
                  </a:lnTo>
                  <a:lnTo>
                    <a:pt x="40" y="275"/>
                  </a:lnTo>
                  <a:lnTo>
                    <a:pt x="41" y="271"/>
                  </a:lnTo>
                  <a:lnTo>
                    <a:pt x="48" y="266"/>
                  </a:lnTo>
                  <a:lnTo>
                    <a:pt x="52" y="261"/>
                  </a:lnTo>
                  <a:lnTo>
                    <a:pt x="56" y="254"/>
                  </a:lnTo>
                  <a:lnTo>
                    <a:pt x="58" y="249"/>
                  </a:lnTo>
                  <a:lnTo>
                    <a:pt x="58" y="246"/>
                  </a:lnTo>
                  <a:lnTo>
                    <a:pt x="58" y="244"/>
                  </a:lnTo>
                  <a:lnTo>
                    <a:pt x="58" y="243"/>
                  </a:lnTo>
                  <a:lnTo>
                    <a:pt x="57" y="241"/>
                  </a:lnTo>
                  <a:lnTo>
                    <a:pt x="55" y="235"/>
                  </a:lnTo>
                  <a:lnTo>
                    <a:pt x="51" y="230"/>
                  </a:lnTo>
                  <a:lnTo>
                    <a:pt x="45" y="227"/>
                  </a:lnTo>
                  <a:lnTo>
                    <a:pt x="37" y="223"/>
                  </a:lnTo>
                  <a:lnTo>
                    <a:pt x="33" y="222"/>
                  </a:lnTo>
                  <a:lnTo>
                    <a:pt x="28" y="222"/>
                  </a:lnTo>
                  <a:lnTo>
                    <a:pt x="25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29"/>
                  </a:lnTo>
                  <a:lnTo>
                    <a:pt x="12" y="231"/>
                  </a:lnTo>
                  <a:lnTo>
                    <a:pt x="10" y="234"/>
                  </a:lnTo>
                  <a:lnTo>
                    <a:pt x="0" y="201"/>
                  </a:lnTo>
                  <a:lnTo>
                    <a:pt x="3" y="167"/>
                  </a:lnTo>
                  <a:lnTo>
                    <a:pt x="16" y="133"/>
                  </a:lnTo>
                  <a:lnTo>
                    <a:pt x="37" y="100"/>
                  </a:lnTo>
                  <a:lnTo>
                    <a:pt x="64" y="70"/>
                  </a:lnTo>
                  <a:lnTo>
                    <a:pt x="93" y="45"/>
                  </a:lnTo>
                  <a:lnTo>
                    <a:pt x="121" y="25"/>
                  </a:lnTo>
                  <a:lnTo>
                    <a:pt x="148" y="11"/>
                  </a:lnTo>
                  <a:lnTo>
                    <a:pt x="151" y="10"/>
                  </a:lnTo>
                  <a:lnTo>
                    <a:pt x="156" y="7"/>
                  </a:lnTo>
                  <a:lnTo>
                    <a:pt x="162" y="4"/>
                  </a:lnTo>
                  <a:lnTo>
                    <a:pt x="167" y="2"/>
                  </a:lnTo>
                  <a:lnTo>
                    <a:pt x="171" y="0"/>
                  </a:lnTo>
                  <a:lnTo>
                    <a:pt x="173" y="0"/>
                  </a:lnTo>
                  <a:lnTo>
                    <a:pt x="173" y="2"/>
                  </a:lnTo>
                  <a:lnTo>
                    <a:pt x="170" y="8"/>
                  </a:lnTo>
                  <a:lnTo>
                    <a:pt x="159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1" y="84"/>
                  </a:lnTo>
                  <a:lnTo>
                    <a:pt x="143" y="97"/>
                  </a:lnTo>
                  <a:lnTo>
                    <a:pt x="147" y="113"/>
                  </a:lnTo>
                  <a:lnTo>
                    <a:pt x="152" y="130"/>
                  </a:lnTo>
                  <a:lnTo>
                    <a:pt x="158" y="150"/>
                  </a:lnTo>
                  <a:lnTo>
                    <a:pt x="163" y="167"/>
                  </a:lnTo>
                  <a:lnTo>
                    <a:pt x="166" y="182"/>
                  </a:lnTo>
                  <a:lnTo>
                    <a:pt x="170" y="197"/>
                  </a:lnTo>
                  <a:lnTo>
                    <a:pt x="170" y="208"/>
                  </a:lnTo>
                  <a:lnTo>
                    <a:pt x="170" y="221"/>
                  </a:lnTo>
                  <a:lnTo>
                    <a:pt x="169" y="239"/>
                  </a:lnTo>
                  <a:lnTo>
                    <a:pt x="166" y="260"/>
                  </a:lnTo>
                  <a:lnTo>
                    <a:pt x="162" y="282"/>
                  </a:lnTo>
                  <a:lnTo>
                    <a:pt x="152" y="304"/>
                  </a:lnTo>
                  <a:lnTo>
                    <a:pt x="140" y="324"/>
                  </a:lnTo>
                  <a:lnTo>
                    <a:pt x="121" y="340"/>
                  </a:lnTo>
                  <a:lnTo>
                    <a:pt x="97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79"/>
            <p:cNvSpPr>
              <a:spLocks/>
            </p:cNvSpPr>
            <p:nvPr/>
          </p:nvSpPr>
          <p:spPr bwMode="auto">
            <a:xfrm>
              <a:off x="823" y="3625"/>
              <a:ext cx="423" cy="296"/>
            </a:xfrm>
            <a:custGeom>
              <a:avLst/>
              <a:gdLst>
                <a:gd name="T0" fmla="*/ 1 w 844"/>
                <a:gd name="T1" fmla="*/ 0 h 593"/>
                <a:gd name="T2" fmla="*/ 1 w 844"/>
                <a:gd name="T3" fmla="*/ 0 h 593"/>
                <a:gd name="T4" fmla="*/ 1 w 844"/>
                <a:gd name="T5" fmla="*/ 0 h 593"/>
                <a:gd name="T6" fmla="*/ 1 w 844"/>
                <a:gd name="T7" fmla="*/ 0 h 593"/>
                <a:gd name="T8" fmla="*/ 1 w 844"/>
                <a:gd name="T9" fmla="*/ 0 h 593"/>
                <a:gd name="T10" fmla="*/ 1 w 844"/>
                <a:gd name="T11" fmla="*/ 0 h 593"/>
                <a:gd name="T12" fmla="*/ 1 w 844"/>
                <a:gd name="T13" fmla="*/ 0 h 593"/>
                <a:gd name="T14" fmla="*/ 1 w 844"/>
                <a:gd name="T15" fmla="*/ 0 h 593"/>
                <a:gd name="T16" fmla="*/ 1 w 844"/>
                <a:gd name="T17" fmla="*/ 0 h 593"/>
                <a:gd name="T18" fmla="*/ 1 w 844"/>
                <a:gd name="T19" fmla="*/ 0 h 593"/>
                <a:gd name="T20" fmla="*/ 1 w 844"/>
                <a:gd name="T21" fmla="*/ 0 h 593"/>
                <a:gd name="T22" fmla="*/ 1 w 844"/>
                <a:gd name="T23" fmla="*/ 0 h 593"/>
                <a:gd name="T24" fmla="*/ 1 w 844"/>
                <a:gd name="T25" fmla="*/ 0 h 593"/>
                <a:gd name="T26" fmla="*/ 1 w 844"/>
                <a:gd name="T27" fmla="*/ 0 h 593"/>
                <a:gd name="T28" fmla="*/ 1 w 844"/>
                <a:gd name="T29" fmla="*/ 0 h 593"/>
                <a:gd name="T30" fmla="*/ 1 w 844"/>
                <a:gd name="T31" fmla="*/ 0 h 593"/>
                <a:gd name="T32" fmla="*/ 1 w 844"/>
                <a:gd name="T33" fmla="*/ 0 h 593"/>
                <a:gd name="T34" fmla="*/ 1 w 844"/>
                <a:gd name="T35" fmla="*/ 0 h 593"/>
                <a:gd name="T36" fmla="*/ 1 w 844"/>
                <a:gd name="T37" fmla="*/ 0 h 593"/>
                <a:gd name="T38" fmla="*/ 1 w 844"/>
                <a:gd name="T39" fmla="*/ 0 h 593"/>
                <a:gd name="T40" fmla="*/ 1 w 844"/>
                <a:gd name="T41" fmla="*/ 0 h 593"/>
                <a:gd name="T42" fmla="*/ 1 w 844"/>
                <a:gd name="T43" fmla="*/ 0 h 593"/>
                <a:gd name="T44" fmla="*/ 1 w 844"/>
                <a:gd name="T45" fmla="*/ 0 h 593"/>
                <a:gd name="T46" fmla="*/ 1 w 844"/>
                <a:gd name="T47" fmla="*/ 0 h 593"/>
                <a:gd name="T48" fmla="*/ 1 w 844"/>
                <a:gd name="T49" fmla="*/ 0 h 593"/>
                <a:gd name="T50" fmla="*/ 1 w 844"/>
                <a:gd name="T51" fmla="*/ 0 h 593"/>
                <a:gd name="T52" fmla="*/ 1 w 844"/>
                <a:gd name="T53" fmla="*/ 0 h 593"/>
                <a:gd name="T54" fmla="*/ 1 w 844"/>
                <a:gd name="T55" fmla="*/ 0 h 593"/>
                <a:gd name="T56" fmla="*/ 1 w 844"/>
                <a:gd name="T57" fmla="*/ 0 h 593"/>
                <a:gd name="T58" fmla="*/ 1 w 844"/>
                <a:gd name="T59" fmla="*/ 0 h 593"/>
                <a:gd name="T60" fmla="*/ 1 w 844"/>
                <a:gd name="T61" fmla="*/ 0 h 593"/>
                <a:gd name="T62" fmla="*/ 1 w 844"/>
                <a:gd name="T63" fmla="*/ 0 h 593"/>
                <a:gd name="T64" fmla="*/ 1 w 844"/>
                <a:gd name="T65" fmla="*/ 0 h 593"/>
                <a:gd name="T66" fmla="*/ 1 w 844"/>
                <a:gd name="T67" fmla="*/ 0 h 593"/>
                <a:gd name="T68" fmla="*/ 1 w 844"/>
                <a:gd name="T69" fmla="*/ 0 h 593"/>
                <a:gd name="T70" fmla="*/ 1 w 844"/>
                <a:gd name="T71" fmla="*/ 0 h 593"/>
                <a:gd name="T72" fmla="*/ 1 w 844"/>
                <a:gd name="T73" fmla="*/ 0 h 593"/>
                <a:gd name="T74" fmla="*/ 1 w 844"/>
                <a:gd name="T75" fmla="*/ 0 h 593"/>
                <a:gd name="T76" fmla="*/ 1 w 844"/>
                <a:gd name="T77" fmla="*/ 0 h 593"/>
                <a:gd name="T78" fmla="*/ 1 w 844"/>
                <a:gd name="T79" fmla="*/ 0 h 593"/>
                <a:gd name="T80" fmla="*/ 1 w 844"/>
                <a:gd name="T81" fmla="*/ 0 h 593"/>
                <a:gd name="T82" fmla="*/ 1 w 844"/>
                <a:gd name="T83" fmla="*/ 0 h 593"/>
                <a:gd name="T84" fmla="*/ 1 w 844"/>
                <a:gd name="T85" fmla="*/ 0 h 593"/>
                <a:gd name="T86" fmla="*/ 1 w 844"/>
                <a:gd name="T87" fmla="*/ 0 h 593"/>
                <a:gd name="T88" fmla="*/ 1 w 844"/>
                <a:gd name="T89" fmla="*/ 0 h 593"/>
                <a:gd name="T90" fmla="*/ 1 w 844"/>
                <a:gd name="T91" fmla="*/ 0 h 593"/>
                <a:gd name="T92" fmla="*/ 1 w 844"/>
                <a:gd name="T93" fmla="*/ 0 h 593"/>
                <a:gd name="T94" fmla="*/ 1 w 844"/>
                <a:gd name="T95" fmla="*/ 0 h 593"/>
                <a:gd name="T96" fmla="*/ 1 w 844"/>
                <a:gd name="T97" fmla="*/ 0 h 593"/>
                <a:gd name="T98" fmla="*/ 1 w 844"/>
                <a:gd name="T99" fmla="*/ 0 h 593"/>
                <a:gd name="T100" fmla="*/ 1 w 844"/>
                <a:gd name="T101" fmla="*/ 0 h 593"/>
                <a:gd name="T102" fmla="*/ 1 w 844"/>
                <a:gd name="T103" fmla="*/ 0 h 593"/>
                <a:gd name="T104" fmla="*/ 1 w 844"/>
                <a:gd name="T105" fmla="*/ 0 h 593"/>
                <a:gd name="T106" fmla="*/ 1 w 844"/>
                <a:gd name="T107" fmla="*/ 0 h 593"/>
                <a:gd name="T108" fmla="*/ 1 w 844"/>
                <a:gd name="T109" fmla="*/ 0 h 593"/>
                <a:gd name="T110" fmla="*/ 1 w 844"/>
                <a:gd name="T111" fmla="*/ 0 h 593"/>
                <a:gd name="T112" fmla="*/ 1 w 844"/>
                <a:gd name="T113" fmla="*/ 0 h 593"/>
                <a:gd name="T114" fmla="*/ 1 w 844"/>
                <a:gd name="T115" fmla="*/ 0 h 593"/>
                <a:gd name="T116" fmla="*/ 1 w 844"/>
                <a:gd name="T117" fmla="*/ 0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4"/>
                <a:gd name="T178" fmla="*/ 0 h 593"/>
                <a:gd name="T179" fmla="*/ 844 w 844"/>
                <a:gd name="T180" fmla="*/ 593 h 5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4" h="593">
                  <a:moveTo>
                    <a:pt x="402" y="349"/>
                  </a:moveTo>
                  <a:lnTo>
                    <a:pt x="410" y="391"/>
                  </a:lnTo>
                  <a:lnTo>
                    <a:pt x="410" y="435"/>
                  </a:lnTo>
                  <a:lnTo>
                    <a:pt x="404" y="474"/>
                  </a:lnTo>
                  <a:lnTo>
                    <a:pt x="390" y="505"/>
                  </a:lnTo>
                  <a:lnTo>
                    <a:pt x="382" y="517"/>
                  </a:lnTo>
                  <a:lnTo>
                    <a:pt x="375" y="528"/>
                  </a:lnTo>
                  <a:lnTo>
                    <a:pt x="368" y="538"/>
                  </a:lnTo>
                  <a:lnTo>
                    <a:pt x="363" y="549"/>
                  </a:lnTo>
                  <a:lnTo>
                    <a:pt x="357" y="558"/>
                  </a:lnTo>
                  <a:lnTo>
                    <a:pt x="352" y="570"/>
                  </a:lnTo>
                  <a:lnTo>
                    <a:pt x="349" y="580"/>
                  </a:lnTo>
                  <a:lnTo>
                    <a:pt x="345" y="593"/>
                  </a:lnTo>
                  <a:lnTo>
                    <a:pt x="343" y="585"/>
                  </a:lnTo>
                  <a:lnTo>
                    <a:pt x="340" y="573"/>
                  </a:lnTo>
                  <a:lnTo>
                    <a:pt x="333" y="560"/>
                  </a:lnTo>
                  <a:lnTo>
                    <a:pt x="326" y="545"/>
                  </a:lnTo>
                  <a:lnTo>
                    <a:pt x="315" y="530"/>
                  </a:lnTo>
                  <a:lnTo>
                    <a:pt x="306" y="515"/>
                  </a:lnTo>
                  <a:lnTo>
                    <a:pt x="295" y="504"/>
                  </a:lnTo>
                  <a:lnTo>
                    <a:pt x="284" y="494"/>
                  </a:lnTo>
                  <a:lnTo>
                    <a:pt x="278" y="489"/>
                  </a:lnTo>
                  <a:lnTo>
                    <a:pt x="273" y="484"/>
                  </a:lnTo>
                  <a:lnTo>
                    <a:pt x="268" y="480"/>
                  </a:lnTo>
                  <a:lnTo>
                    <a:pt x="263" y="475"/>
                  </a:lnTo>
                  <a:lnTo>
                    <a:pt x="260" y="469"/>
                  </a:lnTo>
                  <a:lnTo>
                    <a:pt x="257" y="465"/>
                  </a:lnTo>
                  <a:lnTo>
                    <a:pt x="253" y="459"/>
                  </a:lnTo>
                  <a:lnTo>
                    <a:pt x="250" y="454"/>
                  </a:lnTo>
                  <a:lnTo>
                    <a:pt x="238" y="421"/>
                  </a:lnTo>
                  <a:lnTo>
                    <a:pt x="235" y="389"/>
                  </a:lnTo>
                  <a:lnTo>
                    <a:pt x="236" y="360"/>
                  </a:lnTo>
                  <a:lnTo>
                    <a:pt x="240" y="338"/>
                  </a:lnTo>
                  <a:lnTo>
                    <a:pt x="244" y="326"/>
                  </a:lnTo>
                  <a:lnTo>
                    <a:pt x="250" y="316"/>
                  </a:lnTo>
                  <a:lnTo>
                    <a:pt x="257" y="305"/>
                  </a:lnTo>
                  <a:lnTo>
                    <a:pt x="265" y="292"/>
                  </a:lnTo>
                  <a:lnTo>
                    <a:pt x="274" y="280"/>
                  </a:lnTo>
                  <a:lnTo>
                    <a:pt x="283" y="268"/>
                  </a:lnTo>
                  <a:lnTo>
                    <a:pt x="291" y="254"/>
                  </a:lnTo>
                  <a:lnTo>
                    <a:pt x="299" y="240"/>
                  </a:lnTo>
                  <a:lnTo>
                    <a:pt x="301" y="231"/>
                  </a:lnTo>
                  <a:lnTo>
                    <a:pt x="303" y="220"/>
                  </a:lnTo>
                  <a:lnTo>
                    <a:pt x="300" y="214"/>
                  </a:lnTo>
                  <a:lnTo>
                    <a:pt x="298" y="211"/>
                  </a:lnTo>
                  <a:lnTo>
                    <a:pt x="291" y="216"/>
                  </a:lnTo>
                  <a:lnTo>
                    <a:pt x="286" y="224"/>
                  </a:lnTo>
                  <a:lnTo>
                    <a:pt x="283" y="232"/>
                  </a:lnTo>
                  <a:lnTo>
                    <a:pt x="281" y="240"/>
                  </a:lnTo>
                  <a:lnTo>
                    <a:pt x="277" y="253"/>
                  </a:lnTo>
                  <a:lnTo>
                    <a:pt x="273" y="264"/>
                  </a:lnTo>
                  <a:lnTo>
                    <a:pt x="267" y="276"/>
                  </a:lnTo>
                  <a:lnTo>
                    <a:pt x="261" y="286"/>
                  </a:lnTo>
                  <a:lnTo>
                    <a:pt x="246" y="306"/>
                  </a:lnTo>
                  <a:lnTo>
                    <a:pt x="230" y="323"/>
                  </a:lnTo>
                  <a:lnTo>
                    <a:pt x="212" y="337"/>
                  </a:lnTo>
                  <a:lnTo>
                    <a:pt x="193" y="347"/>
                  </a:lnTo>
                  <a:lnTo>
                    <a:pt x="174" y="355"/>
                  </a:lnTo>
                  <a:lnTo>
                    <a:pt x="154" y="361"/>
                  </a:lnTo>
                  <a:lnTo>
                    <a:pt x="136" y="363"/>
                  </a:lnTo>
                  <a:lnTo>
                    <a:pt x="117" y="363"/>
                  </a:lnTo>
                  <a:lnTo>
                    <a:pt x="111" y="362"/>
                  </a:lnTo>
                  <a:lnTo>
                    <a:pt x="106" y="361"/>
                  </a:lnTo>
                  <a:lnTo>
                    <a:pt x="100" y="360"/>
                  </a:lnTo>
                  <a:lnTo>
                    <a:pt x="94" y="359"/>
                  </a:lnTo>
                  <a:lnTo>
                    <a:pt x="84" y="354"/>
                  </a:lnTo>
                  <a:lnTo>
                    <a:pt x="73" y="351"/>
                  </a:lnTo>
                  <a:lnTo>
                    <a:pt x="63" y="345"/>
                  </a:lnTo>
                  <a:lnTo>
                    <a:pt x="53" y="340"/>
                  </a:lnTo>
                  <a:lnTo>
                    <a:pt x="41" y="335"/>
                  </a:lnTo>
                  <a:lnTo>
                    <a:pt x="28" y="329"/>
                  </a:lnTo>
                  <a:lnTo>
                    <a:pt x="15" y="323"/>
                  </a:lnTo>
                  <a:lnTo>
                    <a:pt x="0" y="316"/>
                  </a:lnTo>
                  <a:lnTo>
                    <a:pt x="8" y="314"/>
                  </a:lnTo>
                  <a:lnTo>
                    <a:pt x="18" y="311"/>
                  </a:lnTo>
                  <a:lnTo>
                    <a:pt x="30" y="308"/>
                  </a:lnTo>
                  <a:lnTo>
                    <a:pt x="41" y="303"/>
                  </a:lnTo>
                  <a:lnTo>
                    <a:pt x="53" y="298"/>
                  </a:lnTo>
                  <a:lnTo>
                    <a:pt x="63" y="291"/>
                  </a:lnTo>
                  <a:lnTo>
                    <a:pt x="71" y="283"/>
                  </a:lnTo>
                  <a:lnTo>
                    <a:pt x="78" y="272"/>
                  </a:lnTo>
                  <a:lnTo>
                    <a:pt x="86" y="257"/>
                  </a:lnTo>
                  <a:lnTo>
                    <a:pt x="99" y="240"/>
                  </a:lnTo>
                  <a:lnTo>
                    <a:pt x="113" y="223"/>
                  </a:lnTo>
                  <a:lnTo>
                    <a:pt x="130" y="208"/>
                  </a:lnTo>
                  <a:lnTo>
                    <a:pt x="148" y="195"/>
                  </a:lnTo>
                  <a:lnTo>
                    <a:pt x="169" y="186"/>
                  </a:lnTo>
                  <a:lnTo>
                    <a:pt x="190" y="182"/>
                  </a:lnTo>
                  <a:lnTo>
                    <a:pt x="212" y="185"/>
                  </a:lnTo>
                  <a:lnTo>
                    <a:pt x="215" y="187"/>
                  </a:lnTo>
                  <a:lnTo>
                    <a:pt x="221" y="189"/>
                  </a:lnTo>
                  <a:lnTo>
                    <a:pt x="225" y="190"/>
                  </a:lnTo>
                  <a:lnTo>
                    <a:pt x="231" y="190"/>
                  </a:lnTo>
                  <a:lnTo>
                    <a:pt x="237" y="189"/>
                  </a:lnTo>
                  <a:lnTo>
                    <a:pt x="242" y="188"/>
                  </a:lnTo>
                  <a:lnTo>
                    <a:pt x="245" y="186"/>
                  </a:lnTo>
                  <a:lnTo>
                    <a:pt x="247" y="184"/>
                  </a:lnTo>
                  <a:lnTo>
                    <a:pt x="251" y="180"/>
                  </a:lnTo>
                  <a:lnTo>
                    <a:pt x="257" y="179"/>
                  </a:lnTo>
                  <a:lnTo>
                    <a:pt x="261" y="181"/>
                  </a:lnTo>
                  <a:lnTo>
                    <a:pt x="265" y="182"/>
                  </a:lnTo>
                  <a:lnTo>
                    <a:pt x="258" y="189"/>
                  </a:lnTo>
                  <a:lnTo>
                    <a:pt x="251" y="197"/>
                  </a:lnTo>
                  <a:lnTo>
                    <a:pt x="246" y="208"/>
                  </a:lnTo>
                  <a:lnTo>
                    <a:pt x="244" y="216"/>
                  </a:lnTo>
                  <a:lnTo>
                    <a:pt x="244" y="218"/>
                  </a:lnTo>
                  <a:lnTo>
                    <a:pt x="245" y="220"/>
                  </a:lnTo>
                  <a:lnTo>
                    <a:pt x="246" y="222"/>
                  </a:lnTo>
                  <a:lnTo>
                    <a:pt x="247" y="224"/>
                  </a:lnTo>
                  <a:lnTo>
                    <a:pt x="250" y="225"/>
                  </a:lnTo>
                  <a:lnTo>
                    <a:pt x="251" y="226"/>
                  </a:lnTo>
                  <a:lnTo>
                    <a:pt x="253" y="227"/>
                  </a:lnTo>
                  <a:lnTo>
                    <a:pt x="254" y="227"/>
                  </a:lnTo>
                  <a:lnTo>
                    <a:pt x="262" y="229"/>
                  </a:lnTo>
                  <a:lnTo>
                    <a:pt x="270" y="227"/>
                  </a:lnTo>
                  <a:lnTo>
                    <a:pt x="277" y="224"/>
                  </a:lnTo>
                  <a:lnTo>
                    <a:pt x="283" y="219"/>
                  </a:lnTo>
                  <a:lnTo>
                    <a:pt x="286" y="211"/>
                  </a:lnTo>
                  <a:lnTo>
                    <a:pt x="286" y="202"/>
                  </a:lnTo>
                  <a:lnTo>
                    <a:pt x="285" y="194"/>
                  </a:lnTo>
                  <a:lnTo>
                    <a:pt x="282" y="187"/>
                  </a:lnTo>
                  <a:lnTo>
                    <a:pt x="280" y="184"/>
                  </a:lnTo>
                  <a:lnTo>
                    <a:pt x="280" y="180"/>
                  </a:lnTo>
                  <a:lnTo>
                    <a:pt x="282" y="178"/>
                  </a:lnTo>
                  <a:lnTo>
                    <a:pt x="284" y="177"/>
                  </a:lnTo>
                  <a:lnTo>
                    <a:pt x="286" y="178"/>
                  </a:lnTo>
                  <a:lnTo>
                    <a:pt x="289" y="180"/>
                  </a:lnTo>
                  <a:lnTo>
                    <a:pt x="290" y="186"/>
                  </a:lnTo>
                  <a:lnTo>
                    <a:pt x="291" y="192"/>
                  </a:lnTo>
                  <a:lnTo>
                    <a:pt x="293" y="197"/>
                  </a:lnTo>
                  <a:lnTo>
                    <a:pt x="298" y="203"/>
                  </a:lnTo>
                  <a:lnTo>
                    <a:pt x="307" y="204"/>
                  </a:lnTo>
                  <a:lnTo>
                    <a:pt x="319" y="197"/>
                  </a:lnTo>
                  <a:lnTo>
                    <a:pt x="323" y="202"/>
                  </a:lnTo>
                  <a:lnTo>
                    <a:pt x="329" y="205"/>
                  </a:lnTo>
                  <a:lnTo>
                    <a:pt x="336" y="208"/>
                  </a:lnTo>
                  <a:lnTo>
                    <a:pt x="344" y="209"/>
                  </a:lnTo>
                  <a:lnTo>
                    <a:pt x="351" y="207"/>
                  </a:lnTo>
                  <a:lnTo>
                    <a:pt x="358" y="203"/>
                  </a:lnTo>
                  <a:lnTo>
                    <a:pt x="364" y="196"/>
                  </a:lnTo>
                  <a:lnTo>
                    <a:pt x="368" y="186"/>
                  </a:lnTo>
                  <a:lnTo>
                    <a:pt x="373" y="184"/>
                  </a:lnTo>
                  <a:lnTo>
                    <a:pt x="379" y="182"/>
                  </a:lnTo>
                  <a:lnTo>
                    <a:pt x="384" y="180"/>
                  </a:lnTo>
                  <a:lnTo>
                    <a:pt x="391" y="179"/>
                  </a:lnTo>
                  <a:lnTo>
                    <a:pt x="398" y="177"/>
                  </a:lnTo>
                  <a:lnTo>
                    <a:pt x="406" y="176"/>
                  </a:lnTo>
                  <a:lnTo>
                    <a:pt x="414" y="174"/>
                  </a:lnTo>
                  <a:lnTo>
                    <a:pt x="421" y="173"/>
                  </a:lnTo>
                  <a:lnTo>
                    <a:pt x="428" y="171"/>
                  </a:lnTo>
                  <a:lnTo>
                    <a:pt x="433" y="166"/>
                  </a:lnTo>
                  <a:lnTo>
                    <a:pt x="439" y="158"/>
                  </a:lnTo>
                  <a:lnTo>
                    <a:pt x="443" y="149"/>
                  </a:lnTo>
                  <a:lnTo>
                    <a:pt x="448" y="139"/>
                  </a:lnTo>
                  <a:lnTo>
                    <a:pt x="452" y="126"/>
                  </a:lnTo>
                  <a:lnTo>
                    <a:pt x="457" y="111"/>
                  </a:lnTo>
                  <a:lnTo>
                    <a:pt x="463" y="95"/>
                  </a:lnTo>
                  <a:lnTo>
                    <a:pt x="480" y="60"/>
                  </a:lnTo>
                  <a:lnTo>
                    <a:pt x="502" y="36"/>
                  </a:lnTo>
                  <a:lnTo>
                    <a:pt x="527" y="19"/>
                  </a:lnTo>
                  <a:lnTo>
                    <a:pt x="553" y="8"/>
                  </a:lnTo>
                  <a:lnTo>
                    <a:pt x="577" y="3"/>
                  </a:lnTo>
                  <a:lnTo>
                    <a:pt x="598" y="0"/>
                  </a:lnTo>
                  <a:lnTo>
                    <a:pt x="615" y="0"/>
                  </a:lnTo>
                  <a:lnTo>
                    <a:pt x="624" y="0"/>
                  </a:lnTo>
                  <a:lnTo>
                    <a:pt x="631" y="0"/>
                  </a:lnTo>
                  <a:lnTo>
                    <a:pt x="641" y="2"/>
                  </a:lnTo>
                  <a:lnTo>
                    <a:pt x="654" y="3"/>
                  </a:lnTo>
                  <a:lnTo>
                    <a:pt x="667" y="5"/>
                  </a:lnTo>
                  <a:lnTo>
                    <a:pt x="682" y="8"/>
                  </a:lnTo>
                  <a:lnTo>
                    <a:pt x="697" y="13"/>
                  </a:lnTo>
                  <a:lnTo>
                    <a:pt x="711" y="19"/>
                  </a:lnTo>
                  <a:lnTo>
                    <a:pt x="723" y="25"/>
                  </a:lnTo>
                  <a:lnTo>
                    <a:pt x="736" y="30"/>
                  </a:lnTo>
                  <a:lnTo>
                    <a:pt x="750" y="35"/>
                  </a:lnTo>
                  <a:lnTo>
                    <a:pt x="764" y="38"/>
                  </a:lnTo>
                  <a:lnTo>
                    <a:pt x="779" y="40"/>
                  </a:lnTo>
                  <a:lnTo>
                    <a:pt x="792" y="41"/>
                  </a:lnTo>
                  <a:lnTo>
                    <a:pt x="806" y="42"/>
                  </a:lnTo>
                  <a:lnTo>
                    <a:pt x="819" y="42"/>
                  </a:lnTo>
                  <a:lnTo>
                    <a:pt x="830" y="41"/>
                  </a:lnTo>
                  <a:lnTo>
                    <a:pt x="844" y="41"/>
                  </a:lnTo>
                  <a:lnTo>
                    <a:pt x="844" y="45"/>
                  </a:lnTo>
                  <a:lnTo>
                    <a:pt x="838" y="52"/>
                  </a:lnTo>
                  <a:lnTo>
                    <a:pt x="833" y="58"/>
                  </a:lnTo>
                  <a:lnTo>
                    <a:pt x="820" y="75"/>
                  </a:lnTo>
                  <a:lnTo>
                    <a:pt x="805" y="96"/>
                  </a:lnTo>
                  <a:lnTo>
                    <a:pt x="788" y="119"/>
                  </a:lnTo>
                  <a:lnTo>
                    <a:pt x="768" y="143"/>
                  </a:lnTo>
                  <a:lnTo>
                    <a:pt x="749" y="165"/>
                  </a:lnTo>
                  <a:lnTo>
                    <a:pt x="729" y="185"/>
                  </a:lnTo>
                  <a:lnTo>
                    <a:pt x="709" y="200"/>
                  </a:lnTo>
                  <a:lnTo>
                    <a:pt x="691" y="208"/>
                  </a:lnTo>
                  <a:lnTo>
                    <a:pt x="679" y="211"/>
                  </a:lnTo>
                  <a:lnTo>
                    <a:pt x="664" y="217"/>
                  </a:lnTo>
                  <a:lnTo>
                    <a:pt x="647" y="223"/>
                  </a:lnTo>
                  <a:lnTo>
                    <a:pt x="630" y="229"/>
                  </a:lnTo>
                  <a:lnTo>
                    <a:pt x="610" y="234"/>
                  </a:lnTo>
                  <a:lnTo>
                    <a:pt x="593" y="239"/>
                  </a:lnTo>
                  <a:lnTo>
                    <a:pt x="576" y="242"/>
                  </a:lnTo>
                  <a:lnTo>
                    <a:pt x="561" y="243"/>
                  </a:lnTo>
                  <a:lnTo>
                    <a:pt x="546" y="242"/>
                  </a:lnTo>
                  <a:lnTo>
                    <a:pt x="530" y="239"/>
                  </a:lnTo>
                  <a:lnTo>
                    <a:pt x="512" y="234"/>
                  </a:lnTo>
                  <a:lnTo>
                    <a:pt x="495" y="229"/>
                  </a:lnTo>
                  <a:lnTo>
                    <a:pt x="479" y="223"/>
                  </a:lnTo>
                  <a:lnTo>
                    <a:pt x="465" y="217"/>
                  </a:lnTo>
                  <a:lnTo>
                    <a:pt x="455" y="212"/>
                  </a:lnTo>
                  <a:lnTo>
                    <a:pt x="449" y="209"/>
                  </a:lnTo>
                  <a:lnTo>
                    <a:pt x="442" y="204"/>
                  </a:lnTo>
                  <a:lnTo>
                    <a:pt x="436" y="200"/>
                  </a:lnTo>
                  <a:lnTo>
                    <a:pt x="431" y="196"/>
                  </a:lnTo>
                  <a:lnTo>
                    <a:pt x="424" y="192"/>
                  </a:lnTo>
                  <a:lnTo>
                    <a:pt x="419" y="190"/>
                  </a:lnTo>
                  <a:lnTo>
                    <a:pt x="413" y="190"/>
                  </a:lnTo>
                  <a:lnTo>
                    <a:pt x="405" y="190"/>
                  </a:lnTo>
                  <a:lnTo>
                    <a:pt x="398" y="192"/>
                  </a:lnTo>
                  <a:lnTo>
                    <a:pt x="391" y="194"/>
                  </a:lnTo>
                  <a:lnTo>
                    <a:pt x="383" y="195"/>
                  </a:lnTo>
                  <a:lnTo>
                    <a:pt x="378" y="197"/>
                  </a:lnTo>
                  <a:lnTo>
                    <a:pt x="373" y="200"/>
                  </a:lnTo>
                  <a:lnTo>
                    <a:pt x="367" y="204"/>
                  </a:lnTo>
                  <a:lnTo>
                    <a:pt x="366" y="209"/>
                  </a:lnTo>
                  <a:lnTo>
                    <a:pt x="367" y="212"/>
                  </a:lnTo>
                  <a:lnTo>
                    <a:pt x="372" y="215"/>
                  </a:lnTo>
                  <a:lnTo>
                    <a:pt x="376" y="216"/>
                  </a:lnTo>
                  <a:lnTo>
                    <a:pt x="382" y="216"/>
                  </a:lnTo>
                  <a:lnTo>
                    <a:pt x="389" y="216"/>
                  </a:lnTo>
                  <a:lnTo>
                    <a:pt x="396" y="216"/>
                  </a:lnTo>
                  <a:lnTo>
                    <a:pt x="405" y="215"/>
                  </a:lnTo>
                  <a:lnTo>
                    <a:pt x="413" y="214"/>
                  </a:lnTo>
                  <a:lnTo>
                    <a:pt x="422" y="212"/>
                  </a:lnTo>
                  <a:lnTo>
                    <a:pt x="431" y="211"/>
                  </a:lnTo>
                  <a:lnTo>
                    <a:pt x="439" y="210"/>
                  </a:lnTo>
                  <a:lnTo>
                    <a:pt x="448" y="210"/>
                  </a:lnTo>
                  <a:lnTo>
                    <a:pt x="457" y="210"/>
                  </a:lnTo>
                  <a:lnTo>
                    <a:pt x="467" y="212"/>
                  </a:lnTo>
                  <a:lnTo>
                    <a:pt x="481" y="216"/>
                  </a:lnTo>
                  <a:lnTo>
                    <a:pt x="497" y="222"/>
                  </a:lnTo>
                  <a:lnTo>
                    <a:pt x="516" y="230"/>
                  </a:lnTo>
                  <a:lnTo>
                    <a:pt x="539" y="240"/>
                  </a:lnTo>
                  <a:lnTo>
                    <a:pt x="556" y="252"/>
                  </a:lnTo>
                  <a:lnTo>
                    <a:pt x="573" y="267"/>
                  </a:lnTo>
                  <a:lnTo>
                    <a:pt x="587" y="284"/>
                  </a:lnTo>
                  <a:lnTo>
                    <a:pt x="601" y="305"/>
                  </a:lnTo>
                  <a:lnTo>
                    <a:pt x="611" y="326"/>
                  </a:lnTo>
                  <a:lnTo>
                    <a:pt x="621" y="349"/>
                  </a:lnTo>
                  <a:lnTo>
                    <a:pt x="628" y="375"/>
                  </a:lnTo>
                  <a:lnTo>
                    <a:pt x="632" y="399"/>
                  </a:lnTo>
                  <a:lnTo>
                    <a:pt x="634" y="415"/>
                  </a:lnTo>
                  <a:lnTo>
                    <a:pt x="634" y="431"/>
                  </a:lnTo>
                  <a:lnTo>
                    <a:pt x="634" y="447"/>
                  </a:lnTo>
                  <a:lnTo>
                    <a:pt x="632" y="462"/>
                  </a:lnTo>
                  <a:lnTo>
                    <a:pt x="622" y="451"/>
                  </a:lnTo>
                  <a:lnTo>
                    <a:pt x="608" y="441"/>
                  </a:lnTo>
                  <a:lnTo>
                    <a:pt x="590" y="431"/>
                  </a:lnTo>
                  <a:lnTo>
                    <a:pt x="570" y="423"/>
                  </a:lnTo>
                  <a:lnTo>
                    <a:pt x="549" y="416"/>
                  </a:lnTo>
                  <a:lnTo>
                    <a:pt x="527" y="409"/>
                  </a:lnTo>
                  <a:lnTo>
                    <a:pt x="508" y="406"/>
                  </a:lnTo>
                  <a:lnTo>
                    <a:pt x="490" y="403"/>
                  </a:lnTo>
                  <a:lnTo>
                    <a:pt x="480" y="400"/>
                  </a:lnTo>
                  <a:lnTo>
                    <a:pt x="467" y="398"/>
                  </a:lnTo>
                  <a:lnTo>
                    <a:pt x="455" y="396"/>
                  </a:lnTo>
                  <a:lnTo>
                    <a:pt x="441" y="390"/>
                  </a:lnTo>
                  <a:lnTo>
                    <a:pt x="428" y="384"/>
                  </a:lnTo>
                  <a:lnTo>
                    <a:pt x="417" y="375"/>
                  </a:lnTo>
                  <a:lnTo>
                    <a:pt x="407" y="362"/>
                  </a:lnTo>
                  <a:lnTo>
                    <a:pt x="401" y="347"/>
                  </a:lnTo>
                  <a:lnTo>
                    <a:pt x="391" y="326"/>
                  </a:lnTo>
                  <a:lnTo>
                    <a:pt x="381" y="308"/>
                  </a:lnTo>
                  <a:lnTo>
                    <a:pt x="375" y="290"/>
                  </a:lnTo>
                  <a:lnTo>
                    <a:pt x="375" y="262"/>
                  </a:lnTo>
                  <a:lnTo>
                    <a:pt x="374" y="254"/>
                  </a:lnTo>
                  <a:lnTo>
                    <a:pt x="371" y="246"/>
                  </a:lnTo>
                  <a:lnTo>
                    <a:pt x="365" y="239"/>
                  </a:lnTo>
                  <a:lnTo>
                    <a:pt x="359" y="232"/>
                  </a:lnTo>
                  <a:lnTo>
                    <a:pt x="351" y="226"/>
                  </a:lnTo>
                  <a:lnTo>
                    <a:pt x="343" y="222"/>
                  </a:lnTo>
                  <a:lnTo>
                    <a:pt x="337" y="217"/>
                  </a:lnTo>
                  <a:lnTo>
                    <a:pt x="331" y="215"/>
                  </a:lnTo>
                  <a:lnTo>
                    <a:pt x="323" y="211"/>
                  </a:lnTo>
                  <a:lnTo>
                    <a:pt x="316" y="209"/>
                  </a:lnTo>
                  <a:lnTo>
                    <a:pt x="312" y="210"/>
                  </a:lnTo>
                  <a:lnTo>
                    <a:pt x="311" y="214"/>
                  </a:lnTo>
                  <a:lnTo>
                    <a:pt x="312" y="220"/>
                  </a:lnTo>
                  <a:lnTo>
                    <a:pt x="313" y="226"/>
                  </a:lnTo>
                  <a:lnTo>
                    <a:pt x="314" y="233"/>
                  </a:lnTo>
                  <a:lnTo>
                    <a:pt x="318" y="240"/>
                  </a:lnTo>
                  <a:lnTo>
                    <a:pt x="322" y="245"/>
                  </a:lnTo>
                  <a:lnTo>
                    <a:pt x="330" y="253"/>
                  </a:lnTo>
                  <a:lnTo>
                    <a:pt x="342" y="263"/>
                  </a:lnTo>
                  <a:lnTo>
                    <a:pt x="354" y="276"/>
                  </a:lnTo>
                  <a:lnTo>
                    <a:pt x="368" y="291"/>
                  </a:lnTo>
                  <a:lnTo>
                    <a:pt x="382" y="308"/>
                  </a:lnTo>
                  <a:lnTo>
                    <a:pt x="393" y="328"/>
                  </a:lnTo>
                  <a:lnTo>
                    <a:pt x="402" y="34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80"/>
            <p:cNvSpPr>
              <a:spLocks/>
            </p:cNvSpPr>
            <p:nvPr/>
          </p:nvSpPr>
          <p:spPr bwMode="auto">
            <a:xfrm>
              <a:off x="830" y="3581"/>
              <a:ext cx="127" cy="129"/>
            </a:xfrm>
            <a:custGeom>
              <a:avLst/>
              <a:gdLst>
                <a:gd name="T0" fmla="*/ 1 w 254"/>
                <a:gd name="T1" fmla="*/ 1 h 258"/>
                <a:gd name="T2" fmla="*/ 1 w 254"/>
                <a:gd name="T3" fmla="*/ 1 h 258"/>
                <a:gd name="T4" fmla="*/ 1 w 254"/>
                <a:gd name="T5" fmla="*/ 1 h 258"/>
                <a:gd name="T6" fmla="*/ 1 w 254"/>
                <a:gd name="T7" fmla="*/ 1 h 258"/>
                <a:gd name="T8" fmla="*/ 1 w 254"/>
                <a:gd name="T9" fmla="*/ 1 h 258"/>
                <a:gd name="T10" fmla="*/ 1 w 254"/>
                <a:gd name="T11" fmla="*/ 1 h 258"/>
                <a:gd name="T12" fmla="*/ 1 w 254"/>
                <a:gd name="T13" fmla="*/ 1 h 258"/>
                <a:gd name="T14" fmla="*/ 1 w 254"/>
                <a:gd name="T15" fmla="*/ 1 h 258"/>
                <a:gd name="T16" fmla="*/ 1 w 254"/>
                <a:gd name="T17" fmla="*/ 1 h 258"/>
                <a:gd name="T18" fmla="*/ 1 w 254"/>
                <a:gd name="T19" fmla="*/ 1 h 258"/>
                <a:gd name="T20" fmla="*/ 1 w 254"/>
                <a:gd name="T21" fmla="*/ 1 h 258"/>
                <a:gd name="T22" fmla="*/ 1 w 254"/>
                <a:gd name="T23" fmla="*/ 1 h 258"/>
                <a:gd name="T24" fmla="*/ 1 w 254"/>
                <a:gd name="T25" fmla="*/ 1 h 258"/>
                <a:gd name="T26" fmla="*/ 1 w 254"/>
                <a:gd name="T27" fmla="*/ 1 h 258"/>
                <a:gd name="T28" fmla="*/ 1 w 254"/>
                <a:gd name="T29" fmla="*/ 1 h 258"/>
                <a:gd name="T30" fmla="*/ 1 w 254"/>
                <a:gd name="T31" fmla="*/ 1 h 258"/>
                <a:gd name="T32" fmla="*/ 1 w 254"/>
                <a:gd name="T33" fmla="*/ 1 h 258"/>
                <a:gd name="T34" fmla="*/ 1 w 254"/>
                <a:gd name="T35" fmla="*/ 1 h 258"/>
                <a:gd name="T36" fmla="*/ 1 w 254"/>
                <a:gd name="T37" fmla="*/ 1 h 258"/>
                <a:gd name="T38" fmla="*/ 1 w 254"/>
                <a:gd name="T39" fmla="*/ 1 h 258"/>
                <a:gd name="T40" fmla="*/ 1 w 254"/>
                <a:gd name="T41" fmla="*/ 1 h 258"/>
                <a:gd name="T42" fmla="*/ 1 w 254"/>
                <a:gd name="T43" fmla="*/ 1 h 258"/>
                <a:gd name="T44" fmla="*/ 1 w 254"/>
                <a:gd name="T45" fmla="*/ 1 h 258"/>
                <a:gd name="T46" fmla="*/ 1 w 254"/>
                <a:gd name="T47" fmla="*/ 1 h 258"/>
                <a:gd name="T48" fmla="*/ 1 w 254"/>
                <a:gd name="T49" fmla="*/ 1 h 258"/>
                <a:gd name="T50" fmla="*/ 1 w 254"/>
                <a:gd name="T51" fmla="*/ 1 h 258"/>
                <a:gd name="T52" fmla="*/ 1 w 254"/>
                <a:gd name="T53" fmla="*/ 1 h 258"/>
                <a:gd name="T54" fmla="*/ 1 w 254"/>
                <a:gd name="T55" fmla="*/ 1 h 258"/>
                <a:gd name="T56" fmla="*/ 1 w 254"/>
                <a:gd name="T57" fmla="*/ 1 h 258"/>
                <a:gd name="T58" fmla="*/ 1 w 254"/>
                <a:gd name="T59" fmla="*/ 1 h 258"/>
                <a:gd name="T60" fmla="*/ 1 w 254"/>
                <a:gd name="T61" fmla="*/ 1 h 258"/>
                <a:gd name="T62" fmla="*/ 1 w 254"/>
                <a:gd name="T63" fmla="*/ 1 h 258"/>
                <a:gd name="T64" fmla="*/ 1 w 254"/>
                <a:gd name="T65" fmla="*/ 1 h 258"/>
                <a:gd name="T66" fmla="*/ 1 w 254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4"/>
                <a:gd name="T103" fmla="*/ 0 h 258"/>
                <a:gd name="T104" fmla="*/ 254 w 254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4" h="258">
                  <a:moveTo>
                    <a:pt x="193" y="258"/>
                  </a:moveTo>
                  <a:lnTo>
                    <a:pt x="193" y="249"/>
                  </a:lnTo>
                  <a:lnTo>
                    <a:pt x="196" y="240"/>
                  </a:lnTo>
                  <a:lnTo>
                    <a:pt x="201" y="235"/>
                  </a:lnTo>
                  <a:lnTo>
                    <a:pt x="209" y="231"/>
                  </a:lnTo>
                  <a:lnTo>
                    <a:pt x="217" y="230"/>
                  </a:lnTo>
                  <a:lnTo>
                    <a:pt x="223" y="231"/>
                  </a:lnTo>
                  <a:lnTo>
                    <a:pt x="227" y="235"/>
                  </a:lnTo>
                  <a:lnTo>
                    <a:pt x="230" y="238"/>
                  </a:lnTo>
                  <a:lnTo>
                    <a:pt x="231" y="240"/>
                  </a:lnTo>
                  <a:lnTo>
                    <a:pt x="234" y="242"/>
                  </a:lnTo>
                  <a:lnTo>
                    <a:pt x="239" y="242"/>
                  </a:lnTo>
                  <a:lnTo>
                    <a:pt x="245" y="243"/>
                  </a:lnTo>
                  <a:lnTo>
                    <a:pt x="250" y="244"/>
                  </a:lnTo>
                  <a:lnTo>
                    <a:pt x="254" y="244"/>
                  </a:lnTo>
                  <a:lnTo>
                    <a:pt x="254" y="243"/>
                  </a:lnTo>
                  <a:lnTo>
                    <a:pt x="252" y="239"/>
                  </a:lnTo>
                  <a:lnTo>
                    <a:pt x="248" y="235"/>
                  </a:lnTo>
                  <a:lnTo>
                    <a:pt x="245" y="231"/>
                  </a:lnTo>
                  <a:lnTo>
                    <a:pt x="240" y="228"/>
                  </a:lnTo>
                  <a:lnTo>
                    <a:pt x="235" y="223"/>
                  </a:lnTo>
                  <a:lnTo>
                    <a:pt x="232" y="225"/>
                  </a:lnTo>
                  <a:lnTo>
                    <a:pt x="226" y="227"/>
                  </a:lnTo>
                  <a:lnTo>
                    <a:pt x="220" y="227"/>
                  </a:lnTo>
                  <a:lnTo>
                    <a:pt x="215" y="223"/>
                  </a:lnTo>
                  <a:lnTo>
                    <a:pt x="210" y="216"/>
                  </a:lnTo>
                  <a:lnTo>
                    <a:pt x="208" y="211"/>
                  </a:lnTo>
                  <a:lnTo>
                    <a:pt x="207" y="205"/>
                  </a:lnTo>
                  <a:lnTo>
                    <a:pt x="208" y="200"/>
                  </a:lnTo>
                  <a:lnTo>
                    <a:pt x="209" y="197"/>
                  </a:lnTo>
                  <a:lnTo>
                    <a:pt x="210" y="194"/>
                  </a:lnTo>
                  <a:lnTo>
                    <a:pt x="212" y="192"/>
                  </a:lnTo>
                  <a:lnTo>
                    <a:pt x="214" y="190"/>
                  </a:lnTo>
                  <a:lnTo>
                    <a:pt x="218" y="186"/>
                  </a:lnTo>
                  <a:lnTo>
                    <a:pt x="224" y="183"/>
                  </a:lnTo>
                  <a:lnTo>
                    <a:pt x="230" y="181"/>
                  </a:lnTo>
                  <a:lnTo>
                    <a:pt x="235" y="179"/>
                  </a:lnTo>
                  <a:lnTo>
                    <a:pt x="240" y="154"/>
                  </a:lnTo>
                  <a:lnTo>
                    <a:pt x="240" y="129"/>
                  </a:lnTo>
                  <a:lnTo>
                    <a:pt x="233" y="106"/>
                  </a:lnTo>
                  <a:lnTo>
                    <a:pt x="219" y="84"/>
                  </a:lnTo>
                  <a:lnTo>
                    <a:pt x="200" y="64"/>
                  </a:lnTo>
                  <a:lnTo>
                    <a:pt x="174" y="48"/>
                  </a:lnTo>
                  <a:lnTo>
                    <a:pt x="142" y="35"/>
                  </a:lnTo>
                  <a:lnTo>
                    <a:pt x="103" y="27"/>
                  </a:lnTo>
                  <a:lnTo>
                    <a:pt x="88" y="25"/>
                  </a:lnTo>
                  <a:lnTo>
                    <a:pt x="73" y="22"/>
                  </a:lnTo>
                  <a:lnTo>
                    <a:pt x="57" y="18"/>
                  </a:lnTo>
                  <a:lnTo>
                    <a:pt x="43" y="13"/>
                  </a:lnTo>
                  <a:lnTo>
                    <a:pt x="29" y="9"/>
                  </a:lnTo>
                  <a:lnTo>
                    <a:pt x="18" y="5"/>
                  </a:lnTo>
                  <a:lnTo>
                    <a:pt x="7" y="2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3"/>
                  </a:lnTo>
                  <a:lnTo>
                    <a:pt x="30" y="61"/>
                  </a:lnTo>
                  <a:lnTo>
                    <a:pt x="36" y="78"/>
                  </a:lnTo>
                  <a:lnTo>
                    <a:pt x="41" y="95"/>
                  </a:lnTo>
                  <a:lnTo>
                    <a:pt x="45" y="111"/>
                  </a:lnTo>
                  <a:lnTo>
                    <a:pt x="49" y="126"/>
                  </a:lnTo>
                  <a:lnTo>
                    <a:pt x="53" y="143"/>
                  </a:lnTo>
                  <a:lnTo>
                    <a:pt x="60" y="162"/>
                  </a:lnTo>
                  <a:lnTo>
                    <a:pt x="70" y="184"/>
                  </a:lnTo>
                  <a:lnTo>
                    <a:pt x="85" y="206"/>
                  </a:lnTo>
                  <a:lnTo>
                    <a:pt x="103" y="225"/>
                  </a:lnTo>
                  <a:lnTo>
                    <a:pt x="127" y="242"/>
                  </a:lnTo>
                  <a:lnTo>
                    <a:pt x="157" y="253"/>
                  </a:lnTo>
                  <a:lnTo>
                    <a:pt x="193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81"/>
            <p:cNvSpPr>
              <a:spLocks/>
            </p:cNvSpPr>
            <p:nvPr/>
          </p:nvSpPr>
          <p:spPr bwMode="auto">
            <a:xfrm>
              <a:off x="967" y="3657"/>
              <a:ext cx="13" cy="14"/>
            </a:xfrm>
            <a:custGeom>
              <a:avLst/>
              <a:gdLst>
                <a:gd name="T0" fmla="*/ 0 w 27"/>
                <a:gd name="T1" fmla="*/ 1 h 28"/>
                <a:gd name="T2" fmla="*/ 0 w 27"/>
                <a:gd name="T3" fmla="*/ 1 h 28"/>
                <a:gd name="T4" fmla="*/ 0 w 27"/>
                <a:gd name="T5" fmla="*/ 1 h 28"/>
                <a:gd name="T6" fmla="*/ 0 w 27"/>
                <a:gd name="T7" fmla="*/ 0 h 28"/>
                <a:gd name="T8" fmla="*/ 0 w 27"/>
                <a:gd name="T9" fmla="*/ 0 h 28"/>
                <a:gd name="T10" fmla="*/ 0 w 27"/>
                <a:gd name="T11" fmla="*/ 1 h 28"/>
                <a:gd name="T12" fmla="*/ 0 w 27"/>
                <a:gd name="T13" fmla="*/ 1 h 28"/>
                <a:gd name="T14" fmla="*/ 0 w 27"/>
                <a:gd name="T15" fmla="*/ 1 h 28"/>
                <a:gd name="T16" fmla="*/ 0 w 27"/>
                <a:gd name="T17" fmla="*/ 1 h 28"/>
                <a:gd name="T18" fmla="*/ 0 w 27"/>
                <a:gd name="T19" fmla="*/ 1 h 28"/>
                <a:gd name="T20" fmla="*/ 0 w 27"/>
                <a:gd name="T21" fmla="*/ 1 h 28"/>
                <a:gd name="T22" fmla="*/ 0 w 27"/>
                <a:gd name="T23" fmla="*/ 1 h 28"/>
                <a:gd name="T24" fmla="*/ 0 w 27"/>
                <a:gd name="T25" fmla="*/ 1 h 28"/>
                <a:gd name="T26" fmla="*/ 0 w 27"/>
                <a:gd name="T27" fmla="*/ 1 h 28"/>
                <a:gd name="T28" fmla="*/ 0 w 27"/>
                <a:gd name="T29" fmla="*/ 1 h 28"/>
                <a:gd name="T30" fmla="*/ 0 w 27"/>
                <a:gd name="T31" fmla="*/ 1 h 28"/>
                <a:gd name="T32" fmla="*/ 0 w 27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8"/>
                <a:gd name="T53" fmla="*/ 27 w 27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8">
                  <a:moveTo>
                    <a:pt x="0" y="11"/>
                  </a:moveTo>
                  <a:lnTo>
                    <a:pt x="2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4" y="4"/>
                  </a:lnTo>
                  <a:lnTo>
                    <a:pt x="26" y="8"/>
                  </a:lnTo>
                  <a:lnTo>
                    <a:pt x="27" y="14"/>
                  </a:lnTo>
                  <a:lnTo>
                    <a:pt x="26" y="19"/>
                  </a:lnTo>
                  <a:lnTo>
                    <a:pt x="24" y="24"/>
                  </a:lnTo>
                  <a:lnTo>
                    <a:pt x="19" y="26"/>
                  </a:lnTo>
                  <a:lnTo>
                    <a:pt x="15" y="28"/>
                  </a:lnTo>
                  <a:lnTo>
                    <a:pt x="11" y="26"/>
                  </a:lnTo>
                  <a:lnTo>
                    <a:pt x="6" y="22"/>
                  </a:lnTo>
                  <a:lnTo>
                    <a:pt x="2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82"/>
            <p:cNvSpPr>
              <a:spLocks/>
            </p:cNvSpPr>
            <p:nvPr/>
          </p:nvSpPr>
          <p:spPr bwMode="auto">
            <a:xfrm>
              <a:off x="994" y="3676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1 w 28"/>
                <a:gd name="T15" fmla="*/ 0 h 29"/>
                <a:gd name="T16" fmla="*/ 1 w 28"/>
                <a:gd name="T17" fmla="*/ 0 h 29"/>
                <a:gd name="T18" fmla="*/ 1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0 w 28"/>
                <a:gd name="T29" fmla="*/ 0 h 29"/>
                <a:gd name="T30" fmla="*/ 0 w 28"/>
                <a:gd name="T31" fmla="*/ 0 h 29"/>
                <a:gd name="T32" fmla="*/ 1 w 28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9"/>
                <a:gd name="T53" fmla="*/ 28 w 28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9">
                  <a:moveTo>
                    <a:pt x="2" y="3"/>
                  </a:moveTo>
                  <a:lnTo>
                    <a:pt x="8" y="1"/>
                  </a:lnTo>
                  <a:lnTo>
                    <a:pt x="13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27" y="9"/>
                  </a:lnTo>
                  <a:lnTo>
                    <a:pt x="28" y="15"/>
                  </a:lnTo>
                  <a:lnTo>
                    <a:pt x="28" y="22"/>
                  </a:lnTo>
                  <a:lnTo>
                    <a:pt x="26" y="26"/>
                  </a:lnTo>
                  <a:lnTo>
                    <a:pt x="22" y="29"/>
                  </a:lnTo>
                  <a:lnTo>
                    <a:pt x="15" y="29"/>
                  </a:lnTo>
                  <a:lnTo>
                    <a:pt x="8" y="27"/>
                  </a:lnTo>
                  <a:lnTo>
                    <a:pt x="4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83"/>
            <p:cNvSpPr>
              <a:spLocks/>
            </p:cNvSpPr>
            <p:nvPr/>
          </p:nvSpPr>
          <p:spPr bwMode="auto">
            <a:xfrm>
              <a:off x="962" y="3693"/>
              <a:ext cx="13" cy="15"/>
            </a:xfrm>
            <a:custGeom>
              <a:avLst/>
              <a:gdLst>
                <a:gd name="T0" fmla="*/ 0 w 28"/>
                <a:gd name="T1" fmla="*/ 1 h 29"/>
                <a:gd name="T2" fmla="*/ 0 w 28"/>
                <a:gd name="T3" fmla="*/ 1 h 29"/>
                <a:gd name="T4" fmla="*/ 0 w 28"/>
                <a:gd name="T5" fmla="*/ 0 h 29"/>
                <a:gd name="T6" fmla="*/ 0 w 28"/>
                <a:gd name="T7" fmla="*/ 0 h 29"/>
                <a:gd name="T8" fmla="*/ 0 w 28"/>
                <a:gd name="T9" fmla="*/ 1 h 29"/>
                <a:gd name="T10" fmla="*/ 0 w 28"/>
                <a:gd name="T11" fmla="*/ 1 h 29"/>
                <a:gd name="T12" fmla="*/ 0 w 28"/>
                <a:gd name="T13" fmla="*/ 1 h 29"/>
                <a:gd name="T14" fmla="*/ 0 w 28"/>
                <a:gd name="T15" fmla="*/ 1 h 29"/>
                <a:gd name="T16" fmla="*/ 0 w 28"/>
                <a:gd name="T17" fmla="*/ 1 h 29"/>
                <a:gd name="T18" fmla="*/ 0 w 28"/>
                <a:gd name="T19" fmla="*/ 1 h 29"/>
                <a:gd name="T20" fmla="*/ 0 w 28"/>
                <a:gd name="T21" fmla="*/ 1 h 29"/>
                <a:gd name="T22" fmla="*/ 0 w 28"/>
                <a:gd name="T23" fmla="*/ 1 h 29"/>
                <a:gd name="T24" fmla="*/ 0 w 28"/>
                <a:gd name="T25" fmla="*/ 1 h 29"/>
                <a:gd name="T26" fmla="*/ 0 w 28"/>
                <a:gd name="T27" fmla="*/ 1 h 29"/>
                <a:gd name="T28" fmla="*/ 0 w 28"/>
                <a:gd name="T29" fmla="*/ 1 h 29"/>
                <a:gd name="T30" fmla="*/ 0 w 28"/>
                <a:gd name="T31" fmla="*/ 1 h 29"/>
                <a:gd name="T32" fmla="*/ 0 w 28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9"/>
                <a:gd name="T53" fmla="*/ 28 w 28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9">
                  <a:moveTo>
                    <a:pt x="2" y="6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4" y="4"/>
                  </a:lnTo>
                  <a:lnTo>
                    <a:pt x="28" y="10"/>
                  </a:lnTo>
                  <a:lnTo>
                    <a:pt x="28" y="15"/>
                  </a:lnTo>
                  <a:lnTo>
                    <a:pt x="25" y="21"/>
                  </a:lnTo>
                  <a:lnTo>
                    <a:pt x="23" y="26"/>
                  </a:lnTo>
                  <a:lnTo>
                    <a:pt x="19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84"/>
            <p:cNvSpPr>
              <a:spLocks/>
            </p:cNvSpPr>
            <p:nvPr/>
          </p:nvSpPr>
          <p:spPr bwMode="auto">
            <a:xfrm>
              <a:off x="939" y="3676"/>
              <a:ext cx="14" cy="14"/>
            </a:xfrm>
            <a:custGeom>
              <a:avLst/>
              <a:gdLst>
                <a:gd name="T0" fmla="*/ 0 w 29"/>
                <a:gd name="T1" fmla="*/ 1 h 27"/>
                <a:gd name="T2" fmla="*/ 0 w 29"/>
                <a:gd name="T3" fmla="*/ 1 h 27"/>
                <a:gd name="T4" fmla="*/ 0 w 29"/>
                <a:gd name="T5" fmla="*/ 1 h 27"/>
                <a:gd name="T6" fmla="*/ 0 w 29"/>
                <a:gd name="T7" fmla="*/ 1 h 27"/>
                <a:gd name="T8" fmla="*/ 0 w 29"/>
                <a:gd name="T9" fmla="*/ 1 h 27"/>
                <a:gd name="T10" fmla="*/ 0 w 29"/>
                <a:gd name="T11" fmla="*/ 1 h 27"/>
                <a:gd name="T12" fmla="*/ 0 w 29"/>
                <a:gd name="T13" fmla="*/ 1 h 27"/>
                <a:gd name="T14" fmla="*/ 0 w 29"/>
                <a:gd name="T15" fmla="*/ 1 h 27"/>
                <a:gd name="T16" fmla="*/ 0 w 29"/>
                <a:gd name="T17" fmla="*/ 1 h 27"/>
                <a:gd name="T18" fmla="*/ 0 w 29"/>
                <a:gd name="T19" fmla="*/ 1 h 27"/>
                <a:gd name="T20" fmla="*/ 0 w 29"/>
                <a:gd name="T21" fmla="*/ 1 h 27"/>
                <a:gd name="T22" fmla="*/ 0 w 29"/>
                <a:gd name="T23" fmla="*/ 1 h 27"/>
                <a:gd name="T24" fmla="*/ 0 w 29"/>
                <a:gd name="T25" fmla="*/ 1 h 27"/>
                <a:gd name="T26" fmla="*/ 0 w 29"/>
                <a:gd name="T27" fmla="*/ 1 h 27"/>
                <a:gd name="T28" fmla="*/ 0 w 29"/>
                <a:gd name="T29" fmla="*/ 0 h 27"/>
                <a:gd name="T30" fmla="*/ 0 w 29"/>
                <a:gd name="T31" fmla="*/ 0 h 27"/>
                <a:gd name="T32" fmla="*/ 0 w 29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27"/>
                <a:gd name="T53" fmla="*/ 29 w 29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27">
                  <a:moveTo>
                    <a:pt x="5" y="1"/>
                  </a:moveTo>
                  <a:lnTo>
                    <a:pt x="1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2" y="23"/>
                  </a:lnTo>
                  <a:lnTo>
                    <a:pt x="7" y="25"/>
                  </a:lnTo>
                  <a:lnTo>
                    <a:pt x="14" y="27"/>
                  </a:lnTo>
                  <a:lnTo>
                    <a:pt x="21" y="27"/>
                  </a:lnTo>
                  <a:lnTo>
                    <a:pt x="25" y="25"/>
                  </a:lnTo>
                  <a:lnTo>
                    <a:pt x="28" y="22"/>
                  </a:lnTo>
                  <a:lnTo>
                    <a:pt x="29" y="16"/>
                  </a:lnTo>
                  <a:lnTo>
                    <a:pt x="29" y="11"/>
                  </a:lnTo>
                  <a:lnTo>
                    <a:pt x="28" y="7"/>
                  </a:lnTo>
                  <a:lnTo>
                    <a:pt x="24" y="3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85"/>
            <p:cNvSpPr>
              <a:spLocks/>
            </p:cNvSpPr>
            <p:nvPr/>
          </p:nvSpPr>
          <p:spPr bwMode="auto">
            <a:xfrm>
              <a:off x="930" y="3702"/>
              <a:ext cx="12" cy="13"/>
            </a:xfrm>
            <a:custGeom>
              <a:avLst/>
              <a:gdLst>
                <a:gd name="T0" fmla="*/ 0 w 24"/>
                <a:gd name="T1" fmla="*/ 1 h 25"/>
                <a:gd name="T2" fmla="*/ 0 w 24"/>
                <a:gd name="T3" fmla="*/ 1 h 25"/>
                <a:gd name="T4" fmla="*/ 0 w 24"/>
                <a:gd name="T5" fmla="*/ 1 h 25"/>
                <a:gd name="T6" fmla="*/ 1 w 24"/>
                <a:gd name="T7" fmla="*/ 1 h 25"/>
                <a:gd name="T8" fmla="*/ 1 w 24"/>
                <a:gd name="T9" fmla="*/ 1 h 25"/>
                <a:gd name="T10" fmla="*/ 1 w 24"/>
                <a:gd name="T11" fmla="*/ 0 h 25"/>
                <a:gd name="T12" fmla="*/ 1 w 24"/>
                <a:gd name="T13" fmla="*/ 1 h 25"/>
                <a:gd name="T14" fmla="*/ 1 w 24"/>
                <a:gd name="T15" fmla="*/ 1 h 25"/>
                <a:gd name="T16" fmla="*/ 1 w 24"/>
                <a:gd name="T17" fmla="*/ 1 h 25"/>
                <a:gd name="T18" fmla="*/ 1 w 24"/>
                <a:gd name="T19" fmla="*/ 1 h 25"/>
                <a:gd name="T20" fmla="*/ 1 w 24"/>
                <a:gd name="T21" fmla="*/ 1 h 25"/>
                <a:gd name="T22" fmla="*/ 1 w 24"/>
                <a:gd name="T23" fmla="*/ 1 h 25"/>
                <a:gd name="T24" fmla="*/ 1 w 24"/>
                <a:gd name="T25" fmla="*/ 1 h 25"/>
                <a:gd name="T26" fmla="*/ 1 w 24"/>
                <a:gd name="T27" fmla="*/ 1 h 25"/>
                <a:gd name="T28" fmla="*/ 1 w 24"/>
                <a:gd name="T29" fmla="*/ 1 h 25"/>
                <a:gd name="T30" fmla="*/ 1 w 24"/>
                <a:gd name="T31" fmla="*/ 1 h 25"/>
                <a:gd name="T32" fmla="*/ 0 w 24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5"/>
                <a:gd name="T53" fmla="*/ 24 w 24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3" y="3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9" y="23"/>
                  </a:lnTo>
                  <a:lnTo>
                    <a:pt x="16" y="25"/>
                  </a:lnTo>
                  <a:lnTo>
                    <a:pt x="11" y="25"/>
                  </a:lnTo>
                  <a:lnTo>
                    <a:pt x="7" y="23"/>
                  </a:lnTo>
                  <a:lnTo>
                    <a:pt x="2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86"/>
            <p:cNvSpPr>
              <a:spLocks/>
            </p:cNvSpPr>
            <p:nvPr/>
          </p:nvSpPr>
          <p:spPr bwMode="auto">
            <a:xfrm>
              <a:off x="952" y="3722"/>
              <a:ext cx="11" cy="14"/>
            </a:xfrm>
            <a:custGeom>
              <a:avLst/>
              <a:gdLst>
                <a:gd name="T0" fmla="*/ 1 w 22"/>
                <a:gd name="T1" fmla="*/ 0 h 29"/>
                <a:gd name="T2" fmla="*/ 1 w 22"/>
                <a:gd name="T3" fmla="*/ 0 h 29"/>
                <a:gd name="T4" fmla="*/ 0 w 22"/>
                <a:gd name="T5" fmla="*/ 0 h 29"/>
                <a:gd name="T6" fmla="*/ 0 w 22"/>
                <a:gd name="T7" fmla="*/ 0 h 29"/>
                <a:gd name="T8" fmla="*/ 0 w 22"/>
                <a:gd name="T9" fmla="*/ 0 h 29"/>
                <a:gd name="T10" fmla="*/ 1 w 22"/>
                <a:gd name="T11" fmla="*/ 0 h 29"/>
                <a:gd name="T12" fmla="*/ 1 w 22"/>
                <a:gd name="T13" fmla="*/ 0 h 29"/>
                <a:gd name="T14" fmla="*/ 1 w 22"/>
                <a:gd name="T15" fmla="*/ 0 h 29"/>
                <a:gd name="T16" fmla="*/ 1 w 22"/>
                <a:gd name="T17" fmla="*/ 0 h 29"/>
                <a:gd name="T18" fmla="*/ 1 w 22"/>
                <a:gd name="T19" fmla="*/ 0 h 29"/>
                <a:gd name="T20" fmla="*/ 1 w 22"/>
                <a:gd name="T21" fmla="*/ 0 h 29"/>
                <a:gd name="T22" fmla="*/ 1 w 22"/>
                <a:gd name="T23" fmla="*/ 0 h 29"/>
                <a:gd name="T24" fmla="*/ 1 w 22"/>
                <a:gd name="T25" fmla="*/ 0 h 29"/>
                <a:gd name="T26" fmla="*/ 1 w 22"/>
                <a:gd name="T27" fmla="*/ 0 h 29"/>
                <a:gd name="T28" fmla="*/ 1 w 22"/>
                <a:gd name="T29" fmla="*/ 0 h 29"/>
                <a:gd name="T30" fmla="*/ 1 w 22"/>
                <a:gd name="T31" fmla="*/ 0 h 29"/>
                <a:gd name="T32" fmla="*/ 1 w 22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9"/>
                <a:gd name="T53" fmla="*/ 22 w 2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9">
                  <a:moveTo>
                    <a:pt x="7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5" y="3"/>
                  </a:lnTo>
                  <a:lnTo>
                    <a:pt x="10" y="1"/>
                  </a:lnTo>
                  <a:lnTo>
                    <a:pt x="14" y="0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20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2" y="28"/>
                  </a:lnTo>
                  <a:lnTo>
                    <a:pt x="7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87"/>
            <p:cNvSpPr>
              <a:spLocks/>
            </p:cNvSpPr>
            <p:nvPr/>
          </p:nvSpPr>
          <p:spPr bwMode="auto">
            <a:xfrm>
              <a:off x="972" y="3709"/>
              <a:ext cx="13" cy="16"/>
            </a:xfrm>
            <a:custGeom>
              <a:avLst/>
              <a:gdLst>
                <a:gd name="T0" fmla="*/ 1 w 25"/>
                <a:gd name="T1" fmla="*/ 0 h 33"/>
                <a:gd name="T2" fmla="*/ 1 w 25"/>
                <a:gd name="T3" fmla="*/ 0 h 33"/>
                <a:gd name="T4" fmla="*/ 1 w 25"/>
                <a:gd name="T5" fmla="*/ 0 h 33"/>
                <a:gd name="T6" fmla="*/ 1 w 25"/>
                <a:gd name="T7" fmla="*/ 0 h 33"/>
                <a:gd name="T8" fmla="*/ 1 w 25"/>
                <a:gd name="T9" fmla="*/ 0 h 33"/>
                <a:gd name="T10" fmla="*/ 1 w 25"/>
                <a:gd name="T11" fmla="*/ 0 h 33"/>
                <a:gd name="T12" fmla="*/ 1 w 25"/>
                <a:gd name="T13" fmla="*/ 0 h 33"/>
                <a:gd name="T14" fmla="*/ 1 w 25"/>
                <a:gd name="T15" fmla="*/ 0 h 33"/>
                <a:gd name="T16" fmla="*/ 1 w 25"/>
                <a:gd name="T17" fmla="*/ 0 h 33"/>
                <a:gd name="T18" fmla="*/ 1 w 25"/>
                <a:gd name="T19" fmla="*/ 0 h 33"/>
                <a:gd name="T20" fmla="*/ 1 w 25"/>
                <a:gd name="T21" fmla="*/ 0 h 33"/>
                <a:gd name="T22" fmla="*/ 1 w 25"/>
                <a:gd name="T23" fmla="*/ 0 h 33"/>
                <a:gd name="T24" fmla="*/ 1 w 25"/>
                <a:gd name="T25" fmla="*/ 0 h 33"/>
                <a:gd name="T26" fmla="*/ 1 w 25"/>
                <a:gd name="T27" fmla="*/ 0 h 33"/>
                <a:gd name="T28" fmla="*/ 1 w 25"/>
                <a:gd name="T29" fmla="*/ 0 h 33"/>
                <a:gd name="T30" fmla="*/ 0 w 25"/>
                <a:gd name="T31" fmla="*/ 0 h 33"/>
                <a:gd name="T32" fmla="*/ 1 w 25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3"/>
                <a:gd name="T53" fmla="*/ 25 w 2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3">
                  <a:moveTo>
                    <a:pt x="1" y="17"/>
                  </a:moveTo>
                  <a:lnTo>
                    <a:pt x="3" y="12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4" y="5"/>
                  </a:lnTo>
                  <a:lnTo>
                    <a:pt x="25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8" y="28"/>
                  </a:lnTo>
                  <a:lnTo>
                    <a:pt x="13" y="32"/>
                  </a:lnTo>
                  <a:lnTo>
                    <a:pt x="8" y="33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88"/>
            <p:cNvSpPr>
              <a:spLocks/>
            </p:cNvSpPr>
            <p:nvPr/>
          </p:nvSpPr>
          <p:spPr bwMode="auto">
            <a:xfrm>
              <a:off x="988" y="3712"/>
              <a:ext cx="13" cy="13"/>
            </a:xfrm>
            <a:custGeom>
              <a:avLst/>
              <a:gdLst>
                <a:gd name="T0" fmla="*/ 0 w 27"/>
                <a:gd name="T1" fmla="*/ 0 h 27"/>
                <a:gd name="T2" fmla="*/ 0 w 27"/>
                <a:gd name="T3" fmla="*/ 0 h 27"/>
                <a:gd name="T4" fmla="*/ 0 w 27"/>
                <a:gd name="T5" fmla="*/ 0 h 27"/>
                <a:gd name="T6" fmla="*/ 0 w 27"/>
                <a:gd name="T7" fmla="*/ 0 h 27"/>
                <a:gd name="T8" fmla="*/ 0 w 27"/>
                <a:gd name="T9" fmla="*/ 0 h 27"/>
                <a:gd name="T10" fmla="*/ 0 w 27"/>
                <a:gd name="T11" fmla="*/ 0 h 27"/>
                <a:gd name="T12" fmla="*/ 0 w 27"/>
                <a:gd name="T13" fmla="*/ 0 h 27"/>
                <a:gd name="T14" fmla="*/ 0 w 27"/>
                <a:gd name="T15" fmla="*/ 0 h 27"/>
                <a:gd name="T16" fmla="*/ 0 w 27"/>
                <a:gd name="T17" fmla="*/ 0 h 27"/>
                <a:gd name="T18" fmla="*/ 0 w 27"/>
                <a:gd name="T19" fmla="*/ 0 h 27"/>
                <a:gd name="T20" fmla="*/ 0 w 27"/>
                <a:gd name="T21" fmla="*/ 0 h 27"/>
                <a:gd name="T22" fmla="*/ 0 w 27"/>
                <a:gd name="T23" fmla="*/ 0 h 27"/>
                <a:gd name="T24" fmla="*/ 0 w 27"/>
                <a:gd name="T25" fmla="*/ 0 h 27"/>
                <a:gd name="T26" fmla="*/ 0 w 27"/>
                <a:gd name="T27" fmla="*/ 0 h 27"/>
                <a:gd name="T28" fmla="*/ 0 w 27"/>
                <a:gd name="T29" fmla="*/ 0 h 27"/>
                <a:gd name="T30" fmla="*/ 0 w 27"/>
                <a:gd name="T31" fmla="*/ 0 h 27"/>
                <a:gd name="T32" fmla="*/ 0 w 27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7"/>
                <a:gd name="T53" fmla="*/ 27 w 27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7">
                  <a:moveTo>
                    <a:pt x="22" y="3"/>
                  </a:moveTo>
                  <a:lnTo>
                    <a:pt x="24" y="6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5" y="19"/>
                  </a:lnTo>
                  <a:lnTo>
                    <a:pt x="22" y="22"/>
                  </a:lnTo>
                  <a:lnTo>
                    <a:pt x="17" y="26"/>
                  </a:lnTo>
                  <a:lnTo>
                    <a:pt x="13" y="27"/>
                  </a:lnTo>
                  <a:lnTo>
                    <a:pt x="9" y="27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5" y="6"/>
                  </a:lnTo>
                  <a:lnTo>
                    <a:pt x="8" y="3"/>
                  </a:lnTo>
                  <a:lnTo>
                    <a:pt x="14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89"/>
            <p:cNvSpPr>
              <a:spLocks/>
            </p:cNvSpPr>
            <p:nvPr/>
          </p:nvSpPr>
          <p:spPr bwMode="auto">
            <a:xfrm>
              <a:off x="843" y="3731"/>
              <a:ext cx="108" cy="73"/>
            </a:xfrm>
            <a:custGeom>
              <a:avLst/>
              <a:gdLst>
                <a:gd name="T0" fmla="*/ 1 w 215"/>
                <a:gd name="T1" fmla="*/ 0 h 148"/>
                <a:gd name="T2" fmla="*/ 1 w 215"/>
                <a:gd name="T3" fmla="*/ 0 h 148"/>
                <a:gd name="T4" fmla="*/ 1 w 215"/>
                <a:gd name="T5" fmla="*/ 0 h 148"/>
                <a:gd name="T6" fmla="*/ 1 w 215"/>
                <a:gd name="T7" fmla="*/ 0 h 148"/>
                <a:gd name="T8" fmla="*/ 1 w 215"/>
                <a:gd name="T9" fmla="*/ 0 h 148"/>
                <a:gd name="T10" fmla="*/ 1 w 215"/>
                <a:gd name="T11" fmla="*/ 0 h 148"/>
                <a:gd name="T12" fmla="*/ 1 w 215"/>
                <a:gd name="T13" fmla="*/ 0 h 148"/>
                <a:gd name="T14" fmla="*/ 1 w 215"/>
                <a:gd name="T15" fmla="*/ 0 h 148"/>
                <a:gd name="T16" fmla="*/ 1 w 215"/>
                <a:gd name="T17" fmla="*/ 0 h 148"/>
                <a:gd name="T18" fmla="*/ 1 w 215"/>
                <a:gd name="T19" fmla="*/ 0 h 148"/>
                <a:gd name="T20" fmla="*/ 1 w 215"/>
                <a:gd name="T21" fmla="*/ 0 h 148"/>
                <a:gd name="T22" fmla="*/ 1 w 215"/>
                <a:gd name="T23" fmla="*/ 0 h 148"/>
                <a:gd name="T24" fmla="*/ 1 w 215"/>
                <a:gd name="T25" fmla="*/ 0 h 148"/>
                <a:gd name="T26" fmla="*/ 1 w 215"/>
                <a:gd name="T27" fmla="*/ 0 h 148"/>
                <a:gd name="T28" fmla="*/ 1 w 215"/>
                <a:gd name="T29" fmla="*/ 0 h 148"/>
                <a:gd name="T30" fmla="*/ 1 w 215"/>
                <a:gd name="T31" fmla="*/ 0 h 148"/>
                <a:gd name="T32" fmla="*/ 1 w 215"/>
                <a:gd name="T33" fmla="*/ 0 h 148"/>
                <a:gd name="T34" fmla="*/ 1 w 215"/>
                <a:gd name="T35" fmla="*/ 0 h 148"/>
                <a:gd name="T36" fmla="*/ 1 w 215"/>
                <a:gd name="T37" fmla="*/ 0 h 148"/>
                <a:gd name="T38" fmla="*/ 1 w 215"/>
                <a:gd name="T39" fmla="*/ 0 h 148"/>
                <a:gd name="T40" fmla="*/ 1 w 215"/>
                <a:gd name="T41" fmla="*/ 0 h 148"/>
                <a:gd name="T42" fmla="*/ 1 w 215"/>
                <a:gd name="T43" fmla="*/ 0 h 148"/>
                <a:gd name="T44" fmla="*/ 1 w 215"/>
                <a:gd name="T45" fmla="*/ 0 h 148"/>
                <a:gd name="T46" fmla="*/ 1 w 215"/>
                <a:gd name="T47" fmla="*/ 0 h 148"/>
                <a:gd name="T48" fmla="*/ 1 w 215"/>
                <a:gd name="T49" fmla="*/ 0 h 148"/>
                <a:gd name="T50" fmla="*/ 1 w 215"/>
                <a:gd name="T51" fmla="*/ 0 h 148"/>
                <a:gd name="T52" fmla="*/ 1 w 215"/>
                <a:gd name="T53" fmla="*/ 0 h 148"/>
                <a:gd name="T54" fmla="*/ 1 w 215"/>
                <a:gd name="T55" fmla="*/ 0 h 148"/>
                <a:gd name="T56" fmla="*/ 1 w 215"/>
                <a:gd name="T57" fmla="*/ 0 h 148"/>
                <a:gd name="T58" fmla="*/ 1 w 215"/>
                <a:gd name="T59" fmla="*/ 0 h 148"/>
                <a:gd name="T60" fmla="*/ 1 w 215"/>
                <a:gd name="T61" fmla="*/ 0 h 148"/>
                <a:gd name="T62" fmla="*/ 1 w 215"/>
                <a:gd name="T63" fmla="*/ 0 h 148"/>
                <a:gd name="T64" fmla="*/ 0 w 215"/>
                <a:gd name="T65" fmla="*/ 0 h 148"/>
                <a:gd name="T66" fmla="*/ 1 w 215"/>
                <a:gd name="T67" fmla="*/ 0 h 148"/>
                <a:gd name="T68" fmla="*/ 1 w 215"/>
                <a:gd name="T69" fmla="*/ 0 h 148"/>
                <a:gd name="T70" fmla="*/ 1 w 215"/>
                <a:gd name="T71" fmla="*/ 0 h 148"/>
                <a:gd name="T72" fmla="*/ 1 w 215"/>
                <a:gd name="T73" fmla="*/ 0 h 148"/>
                <a:gd name="T74" fmla="*/ 1 w 215"/>
                <a:gd name="T75" fmla="*/ 0 h 148"/>
                <a:gd name="T76" fmla="*/ 1 w 215"/>
                <a:gd name="T77" fmla="*/ 0 h 148"/>
                <a:gd name="T78" fmla="*/ 1 w 215"/>
                <a:gd name="T79" fmla="*/ 0 h 148"/>
                <a:gd name="T80" fmla="*/ 1 w 215"/>
                <a:gd name="T81" fmla="*/ 0 h 148"/>
                <a:gd name="T82" fmla="*/ 1 w 215"/>
                <a:gd name="T83" fmla="*/ 0 h 148"/>
                <a:gd name="T84" fmla="*/ 1 w 215"/>
                <a:gd name="T85" fmla="*/ 0 h 148"/>
                <a:gd name="T86" fmla="*/ 1 w 215"/>
                <a:gd name="T87" fmla="*/ 0 h 148"/>
                <a:gd name="T88" fmla="*/ 1 w 215"/>
                <a:gd name="T89" fmla="*/ 0 h 148"/>
                <a:gd name="T90" fmla="*/ 1 w 215"/>
                <a:gd name="T91" fmla="*/ 0 h 148"/>
                <a:gd name="T92" fmla="*/ 1 w 215"/>
                <a:gd name="T93" fmla="*/ 0 h 148"/>
                <a:gd name="T94" fmla="*/ 1 w 215"/>
                <a:gd name="T95" fmla="*/ 0 h 148"/>
                <a:gd name="T96" fmla="*/ 1 w 215"/>
                <a:gd name="T97" fmla="*/ 0 h 148"/>
                <a:gd name="T98" fmla="*/ 1 w 215"/>
                <a:gd name="T99" fmla="*/ 0 h 148"/>
                <a:gd name="T100" fmla="*/ 1 w 215"/>
                <a:gd name="T101" fmla="*/ 0 h 148"/>
                <a:gd name="T102" fmla="*/ 1 w 215"/>
                <a:gd name="T103" fmla="*/ 0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5"/>
                <a:gd name="T157" fmla="*/ 0 h 148"/>
                <a:gd name="T158" fmla="*/ 215 w 215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5" h="148">
                  <a:moveTo>
                    <a:pt x="215" y="16"/>
                  </a:moveTo>
                  <a:lnTo>
                    <a:pt x="214" y="16"/>
                  </a:lnTo>
                  <a:lnTo>
                    <a:pt x="212" y="15"/>
                  </a:lnTo>
                  <a:lnTo>
                    <a:pt x="211" y="14"/>
                  </a:lnTo>
                  <a:lnTo>
                    <a:pt x="208" y="13"/>
                  </a:lnTo>
                  <a:lnTo>
                    <a:pt x="207" y="11"/>
                  </a:lnTo>
                  <a:lnTo>
                    <a:pt x="206" y="9"/>
                  </a:lnTo>
                  <a:lnTo>
                    <a:pt x="205" y="7"/>
                  </a:lnTo>
                  <a:lnTo>
                    <a:pt x="205" y="5"/>
                  </a:lnTo>
                  <a:lnTo>
                    <a:pt x="201" y="9"/>
                  </a:lnTo>
                  <a:lnTo>
                    <a:pt x="198" y="13"/>
                  </a:lnTo>
                  <a:lnTo>
                    <a:pt x="196" y="16"/>
                  </a:lnTo>
                  <a:lnTo>
                    <a:pt x="193" y="19"/>
                  </a:lnTo>
                  <a:lnTo>
                    <a:pt x="185" y="15"/>
                  </a:lnTo>
                  <a:lnTo>
                    <a:pt x="173" y="12"/>
                  </a:lnTo>
                  <a:lnTo>
                    <a:pt x="159" y="7"/>
                  </a:lnTo>
                  <a:lnTo>
                    <a:pt x="144" y="5"/>
                  </a:lnTo>
                  <a:lnTo>
                    <a:pt x="128" y="1"/>
                  </a:lnTo>
                  <a:lnTo>
                    <a:pt x="114" y="0"/>
                  </a:lnTo>
                  <a:lnTo>
                    <a:pt x="101" y="0"/>
                  </a:lnTo>
                  <a:lnTo>
                    <a:pt x="93" y="1"/>
                  </a:lnTo>
                  <a:lnTo>
                    <a:pt x="84" y="5"/>
                  </a:lnTo>
                  <a:lnTo>
                    <a:pt x="83" y="6"/>
                  </a:lnTo>
                  <a:lnTo>
                    <a:pt x="86" y="6"/>
                  </a:lnTo>
                  <a:lnTo>
                    <a:pt x="93" y="5"/>
                  </a:lnTo>
                  <a:lnTo>
                    <a:pt x="105" y="5"/>
                  </a:lnTo>
                  <a:lnTo>
                    <a:pt x="116" y="5"/>
                  </a:lnTo>
                  <a:lnTo>
                    <a:pt x="130" y="7"/>
                  </a:lnTo>
                  <a:lnTo>
                    <a:pt x="143" y="11"/>
                  </a:lnTo>
                  <a:lnTo>
                    <a:pt x="155" y="14"/>
                  </a:lnTo>
                  <a:lnTo>
                    <a:pt x="166" y="18"/>
                  </a:lnTo>
                  <a:lnTo>
                    <a:pt x="175" y="22"/>
                  </a:lnTo>
                  <a:lnTo>
                    <a:pt x="182" y="27"/>
                  </a:lnTo>
                  <a:lnTo>
                    <a:pt x="184" y="30"/>
                  </a:lnTo>
                  <a:lnTo>
                    <a:pt x="183" y="31"/>
                  </a:lnTo>
                  <a:lnTo>
                    <a:pt x="178" y="32"/>
                  </a:lnTo>
                  <a:lnTo>
                    <a:pt x="174" y="35"/>
                  </a:lnTo>
                  <a:lnTo>
                    <a:pt x="168" y="38"/>
                  </a:lnTo>
                  <a:lnTo>
                    <a:pt x="161" y="42"/>
                  </a:lnTo>
                  <a:lnTo>
                    <a:pt x="155" y="45"/>
                  </a:lnTo>
                  <a:lnTo>
                    <a:pt x="151" y="49"/>
                  </a:lnTo>
                  <a:lnTo>
                    <a:pt x="144" y="45"/>
                  </a:lnTo>
                  <a:lnTo>
                    <a:pt x="133" y="43"/>
                  </a:lnTo>
                  <a:lnTo>
                    <a:pt x="122" y="39"/>
                  </a:lnTo>
                  <a:lnTo>
                    <a:pt x="109" y="36"/>
                  </a:lnTo>
                  <a:lnTo>
                    <a:pt x="95" y="34"/>
                  </a:lnTo>
                  <a:lnTo>
                    <a:pt x="83" y="32"/>
                  </a:lnTo>
                  <a:lnTo>
                    <a:pt x="72" y="32"/>
                  </a:lnTo>
                  <a:lnTo>
                    <a:pt x="63" y="35"/>
                  </a:lnTo>
                  <a:lnTo>
                    <a:pt x="57" y="38"/>
                  </a:lnTo>
                  <a:lnTo>
                    <a:pt x="54" y="41"/>
                  </a:lnTo>
                  <a:lnTo>
                    <a:pt x="55" y="42"/>
                  </a:lnTo>
                  <a:lnTo>
                    <a:pt x="62" y="41"/>
                  </a:lnTo>
                  <a:lnTo>
                    <a:pt x="67" y="39"/>
                  </a:lnTo>
                  <a:lnTo>
                    <a:pt x="72" y="39"/>
                  </a:lnTo>
                  <a:lnTo>
                    <a:pt x="79" y="39"/>
                  </a:lnTo>
                  <a:lnTo>
                    <a:pt x="85" y="41"/>
                  </a:lnTo>
                  <a:lnTo>
                    <a:pt x="92" y="41"/>
                  </a:lnTo>
                  <a:lnTo>
                    <a:pt x="99" y="42"/>
                  </a:lnTo>
                  <a:lnTo>
                    <a:pt x="106" y="44"/>
                  </a:lnTo>
                  <a:lnTo>
                    <a:pt x="112" y="45"/>
                  </a:lnTo>
                  <a:lnTo>
                    <a:pt x="123" y="49"/>
                  </a:lnTo>
                  <a:lnTo>
                    <a:pt x="132" y="51"/>
                  </a:lnTo>
                  <a:lnTo>
                    <a:pt x="138" y="53"/>
                  </a:lnTo>
                  <a:lnTo>
                    <a:pt x="143" y="56"/>
                  </a:lnTo>
                  <a:lnTo>
                    <a:pt x="139" y="58"/>
                  </a:lnTo>
                  <a:lnTo>
                    <a:pt x="135" y="60"/>
                  </a:lnTo>
                  <a:lnTo>
                    <a:pt x="129" y="62"/>
                  </a:lnTo>
                  <a:lnTo>
                    <a:pt x="123" y="65"/>
                  </a:lnTo>
                  <a:lnTo>
                    <a:pt x="117" y="67"/>
                  </a:lnTo>
                  <a:lnTo>
                    <a:pt x="112" y="68"/>
                  </a:lnTo>
                  <a:lnTo>
                    <a:pt x="107" y="71"/>
                  </a:lnTo>
                  <a:lnTo>
                    <a:pt x="103" y="72"/>
                  </a:lnTo>
                  <a:lnTo>
                    <a:pt x="100" y="73"/>
                  </a:lnTo>
                  <a:lnTo>
                    <a:pt x="95" y="73"/>
                  </a:lnTo>
                  <a:lnTo>
                    <a:pt x="90" y="72"/>
                  </a:lnTo>
                  <a:lnTo>
                    <a:pt x="85" y="71"/>
                  </a:lnTo>
                  <a:lnTo>
                    <a:pt x="79" y="68"/>
                  </a:lnTo>
                  <a:lnTo>
                    <a:pt x="74" y="66"/>
                  </a:lnTo>
                  <a:lnTo>
                    <a:pt x="68" y="65"/>
                  </a:lnTo>
                  <a:lnTo>
                    <a:pt x="63" y="62"/>
                  </a:lnTo>
                  <a:lnTo>
                    <a:pt x="55" y="60"/>
                  </a:lnTo>
                  <a:lnTo>
                    <a:pt x="47" y="60"/>
                  </a:lnTo>
                  <a:lnTo>
                    <a:pt x="44" y="62"/>
                  </a:lnTo>
                  <a:lnTo>
                    <a:pt x="47" y="65"/>
                  </a:lnTo>
                  <a:lnTo>
                    <a:pt x="56" y="68"/>
                  </a:lnTo>
                  <a:lnTo>
                    <a:pt x="67" y="72"/>
                  </a:lnTo>
                  <a:lnTo>
                    <a:pt x="75" y="75"/>
                  </a:lnTo>
                  <a:lnTo>
                    <a:pt x="80" y="79"/>
                  </a:lnTo>
                  <a:lnTo>
                    <a:pt x="74" y="81"/>
                  </a:lnTo>
                  <a:lnTo>
                    <a:pt x="64" y="84"/>
                  </a:lnTo>
                  <a:lnTo>
                    <a:pt x="53" y="88"/>
                  </a:lnTo>
                  <a:lnTo>
                    <a:pt x="41" y="91"/>
                  </a:lnTo>
                  <a:lnTo>
                    <a:pt x="29" y="95"/>
                  </a:lnTo>
                  <a:lnTo>
                    <a:pt x="18" y="98"/>
                  </a:lnTo>
                  <a:lnTo>
                    <a:pt x="9" y="100"/>
                  </a:lnTo>
                  <a:lnTo>
                    <a:pt x="4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3" y="105"/>
                  </a:lnTo>
                  <a:lnTo>
                    <a:pt x="10" y="105"/>
                  </a:lnTo>
                  <a:lnTo>
                    <a:pt x="18" y="105"/>
                  </a:lnTo>
                  <a:lnTo>
                    <a:pt x="29" y="103"/>
                  </a:lnTo>
                  <a:lnTo>
                    <a:pt x="40" y="102"/>
                  </a:lnTo>
                  <a:lnTo>
                    <a:pt x="53" y="99"/>
                  </a:lnTo>
                  <a:lnTo>
                    <a:pt x="64" y="96"/>
                  </a:lnTo>
                  <a:lnTo>
                    <a:pt x="76" y="92"/>
                  </a:lnTo>
                  <a:lnTo>
                    <a:pt x="85" y="90"/>
                  </a:lnTo>
                  <a:lnTo>
                    <a:pt x="91" y="87"/>
                  </a:lnTo>
                  <a:lnTo>
                    <a:pt x="90" y="99"/>
                  </a:lnTo>
                  <a:lnTo>
                    <a:pt x="85" y="115"/>
                  </a:lnTo>
                  <a:lnTo>
                    <a:pt x="80" y="132"/>
                  </a:lnTo>
                  <a:lnTo>
                    <a:pt x="75" y="142"/>
                  </a:lnTo>
                  <a:lnTo>
                    <a:pt x="71" y="147"/>
                  </a:lnTo>
                  <a:lnTo>
                    <a:pt x="72" y="148"/>
                  </a:lnTo>
                  <a:lnTo>
                    <a:pt x="76" y="147"/>
                  </a:lnTo>
                  <a:lnTo>
                    <a:pt x="79" y="143"/>
                  </a:lnTo>
                  <a:lnTo>
                    <a:pt x="86" y="133"/>
                  </a:lnTo>
                  <a:lnTo>
                    <a:pt x="94" y="117"/>
                  </a:lnTo>
                  <a:lnTo>
                    <a:pt x="102" y="99"/>
                  </a:lnTo>
                  <a:lnTo>
                    <a:pt x="106" y="87"/>
                  </a:lnTo>
                  <a:lnTo>
                    <a:pt x="110" y="85"/>
                  </a:lnTo>
                  <a:lnTo>
                    <a:pt x="117" y="82"/>
                  </a:lnTo>
                  <a:lnTo>
                    <a:pt x="124" y="80"/>
                  </a:lnTo>
                  <a:lnTo>
                    <a:pt x="131" y="76"/>
                  </a:lnTo>
                  <a:lnTo>
                    <a:pt x="138" y="74"/>
                  </a:lnTo>
                  <a:lnTo>
                    <a:pt x="145" y="71"/>
                  </a:lnTo>
                  <a:lnTo>
                    <a:pt x="151" y="68"/>
                  </a:lnTo>
                  <a:lnTo>
                    <a:pt x="154" y="67"/>
                  </a:lnTo>
                  <a:lnTo>
                    <a:pt x="154" y="80"/>
                  </a:lnTo>
                  <a:lnTo>
                    <a:pt x="152" y="97"/>
                  </a:lnTo>
                  <a:lnTo>
                    <a:pt x="148" y="115"/>
                  </a:lnTo>
                  <a:lnTo>
                    <a:pt x="145" y="128"/>
                  </a:lnTo>
                  <a:lnTo>
                    <a:pt x="143" y="134"/>
                  </a:lnTo>
                  <a:lnTo>
                    <a:pt x="144" y="136"/>
                  </a:lnTo>
                  <a:lnTo>
                    <a:pt x="146" y="135"/>
                  </a:lnTo>
                  <a:lnTo>
                    <a:pt x="150" y="128"/>
                  </a:lnTo>
                  <a:lnTo>
                    <a:pt x="155" y="115"/>
                  </a:lnTo>
                  <a:lnTo>
                    <a:pt x="162" y="98"/>
                  </a:lnTo>
                  <a:lnTo>
                    <a:pt x="167" y="79"/>
                  </a:lnTo>
                  <a:lnTo>
                    <a:pt x="167" y="61"/>
                  </a:lnTo>
                  <a:lnTo>
                    <a:pt x="176" y="54"/>
                  </a:lnTo>
                  <a:lnTo>
                    <a:pt x="183" y="46"/>
                  </a:lnTo>
                  <a:lnTo>
                    <a:pt x="189" y="41"/>
                  </a:lnTo>
                  <a:lnTo>
                    <a:pt x="193" y="36"/>
                  </a:lnTo>
                  <a:lnTo>
                    <a:pt x="196" y="34"/>
                  </a:lnTo>
                  <a:lnTo>
                    <a:pt x="199" y="32"/>
                  </a:lnTo>
                  <a:lnTo>
                    <a:pt x="200" y="35"/>
                  </a:lnTo>
                  <a:lnTo>
                    <a:pt x="200" y="41"/>
                  </a:lnTo>
                  <a:lnTo>
                    <a:pt x="199" y="53"/>
                  </a:lnTo>
                  <a:lnTo>
                    <a:pt x="198" y="72"/>
                  </a:lnTo>
                  <a:lnTo>
                    <a:pt x="197" y="91"/>
                  </a:lnTo>
                  <a:lnTo>
                    <a:pt x="194" y="104"/>
                  </a:lnTo>
                  <a:lnTo>
                    <a:pt x="203" y="88"/>
                  </a:lnTo>
                  <a:lnTo>
                    <a:pt x="208" y="64"/>
                  </a:lnTo>
                  <a:lnTo>
                    <a:pt x="213" y="37"/>
                  </a:lnTo>
                  <a:lnTo>
                    <a:pt x="215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90"/>
            <p:cNvSpPr>
              <a:spLocks/>
            </p:cNvSpPr>
            <p:nvPr/>
          </p:nvSpPr>
          <p:spPr bwMode="auto">
            <a:xfrm>
              <a:off x="850" y="3599"/>
              <a:ext cx="87" cy="82"/>
            </a:xfrm>
            <a:custGeom>
              <a:avLst/>
              <a:gdLst>
                <a:gd name="T0" fmla="*/ 1 w 173"/>
                <a:gd name="T1" fmla="*/ 0 h 165"/>
                <a:gd name="T2" fmla="*/ 1 w 173"/>
                <a:gd name="T3" fmla="*/ 0 h 165"/>
                <a:gd name="T4" fmla="*/ 1 w 173"/>
                <a:gd name="T5" fmla="*/ 0 h 165"/>
                <a:gd name="T6" fmla="*/ 1 w 173"/>
                <a:gd name="T7" fmla="*/ 0 h 165"/>
                <a:gd name="T8" fmla="*/ 1 w 173"/>
                <a:gd name="T9" fmla="*/ 0 h 165"/>
                <a:gd name="T10" fmla="*/ 1 w 173"/>
                <a:gd name="T11" fmla="*/ 0 h 165"/>
                <a:gd name="T12" fmla="*/ 1 w 173"/>
                <a:gd name="T13" fmla="*/ 0 h 165"/>
                <a:gd name="T14" fmla="*/ 1 w 173"/>
                <a:gd name="T15" fmla="*/ 0 h 165"/>
                <a:gd name="T16" fmla="*/ 1 w 173"/>
                <a:gd name="T17" fmla="*/ 0 h 165"/>
                <a:gd name="T18" fmla="*/ 1 w 173"/>
                <a:gd name="T19" fmla="*/ 0 h 165"/>
                <a:gd name="T20" fmla="*/ 1 w 173"/>
                <a:gd name="T21" fmla="*/ 0 h 165"/>
                <a:gd name="T22" fmla="*/ 1 w 173"/>
                <a:gd name="T23" fmla="*/ 0 h 165"/>
                <a:gd name="T24" fmla="*/ 1 w 173"/>
                <a:gd name="T25" fmla="*/ 0 h 165"/>
                <a:gd name="T26" fmla="*/ 1 w 173"/>
                <a:gd name="T27" fmla="*/ 0 h 165"/>
                <a:gd name="T28" fmla="*/ 1 w 173"/>
                <a:gd name="T29" fmla="*/ 0 h 165"/>
                <a:gd name="T30" fmla="*/ 1 w 173"/>
                <a:gd name="T31" fmla="*/ 0 h 165"/>
                <a:gd name="T32" fmla="*/ 1 w 173"/>
                <a:gd name="T33" fmla="*/ 0 h 165"/>
                <a:gd name="T34" fmla="*/ 1 w 173"/>
                <a:gd name="T35" fmla="*/ 0 h 165"/>
                <a:gd name="T36" fmla="*/ 1 w 173"/>
                <a:gd name="T37" fmla="*/ 0 h 165"/>
                <a:gd name="T38" fmla="*/ 1 w 173"/>
                <a:gd name="T39" fmla="*/ 0 h 165"/>
                <a:gd name="T40" fmla="*/ 1 w 173"/>
                <a:gd name="T41" fmla="*/ 0 h 165"/>
                <a:gd name="T42" fmla="*/ 1 w 173"/>
                <a:gd name="T43" fmla="*/ 0 h 165"/>
                <a:gd name="T44" fmla="*/ 1 w 173"/>
                <a:gd name="T45" fmla="*/ 0 h 165"/>
                <a:gd name="T46" fmla="*/ 1 w 173"/>
                <a:gd name="T47" fmla="*/ 0 h 165"/>
                <a:gd name="T48" fmla="*/ 1 w 173"/>
                <a:gd name="T49" fmla="*/ 0 h 165"/>
                <a:gd name="T50" fmla="*/ 1 w 173"/>
                <a:gd name="T51" fmla="*/ 0 h 165"/>
                <a:gd name="T52" fmla="*/ 1 w 173"/>
                <a:gd name="T53" fmla="*/ 0 h 165"/>
                <a:gd name="T54" fmla="*/ 1 w 173"/>
                <a:gd name="T55" fmla="*/ 0 h 165"/>
                <a:gd name="T56" fmla="*/ 1 w 173"/>
                <a:gd name="T57" fmla="*/ 0 h 165"/>
                <a:gd name="T58" fmla="*/ 1 w 173"/>
                <a:gd name="T59" fmla="*/ 0 h 165"/>
                <a:gd name="T60" fmla="*/ 1 w 173"/>
                <a:gd name="T61" fmla="*/ 0 h 165"/>
                <a:gd name="T62" fmla="*/ 1 w 173"/>
                <a:gd name="T63" fmla="*/ 0 h 165"/>
                <a:gd name="T64" fmla="*/ 1 w 173"/>
                <a:gd name="T65" fmla="*/ 0 h 165"/>
                <a:gd name="T66" fmla="*/ 1 w 173"/>
                <a:gd name="T67" fmla="*/ 0 h 165"/>
                <a:gd name="T68" fmla="*/ 1 w 173"/>
                <a:gd name="T69" fmla="*/ 0 h 165"/>
                <a:gd name="T70" fmla="*/ 1 w 173"/>
                <a:gd name="T71" fmla="*/ 0 h 165"/>
                <a:gd name="T72" fmla="*/ 1 w 173"/>
                <a:gd name="T73" fmla="*/ 0 h 165"/>
                <a:gd name="T74" fmla="*/ 1 w 173"/>
                <a:gd name="T75" fmla="*/ 0 h 165"/>
                <a:gd name="T76" fmla="*/ 1 w 173"/>
                <a:gd name="T77" fmla="*/ 0 h 165"/>
                <a:gd name="T78" fmla="*/ 1 w 173"/>
                <a:gd name="T79" fmla="*/ 0 h 165"/>
                <a:gd name="T80" fmla="*/ 1 w 173"/>
                <a:gd name="T81" fmla="*/ 0 h 165"/>
                <a:gd name="T82" fmla="*/ 1 w 173"/>
                <a:gd name="T83" fmla="*/ 0 h 165"/>
                <a:gd name="T84" fmla="*/ 1 w 173"/>
                <a:gd name="T85" fmla="*/ 0 h 165"/>
                <a:gd name="T86" fmla="*/ 1 w 173"/>
                <a:gd name="T87" fmla="*/ 0 h 165"/>
                <a:gd name="T88" fmla="*/ 1 w 173"/>
                <a:gd name="T89" fmla="*/ 0 h 165"/>
                <a:gd name="T90" fmla="*/ 1 w 173"/>
                <a:gd name="T91" fmla="*/ 0 h 165"/>
                <a:gd name="T92" fmla="*/ 1 w 173"/>
                <a:gd name="T93" fmla="*/ 0 h 165"/>
                <a:gd name="T94" fmla="*/ 1 w 173"/>
                <a:gd name="T95" fmla="*/ 0 h 165"/>
                <a:gd name="T96" fmla="*/ 1 w 173"/>
                <a:gd name="T97" fmla="*/ 0 h 165"/>
                <a:gd name="T98" fmla="*/ 1 w 173"/>
                <a:gd name="T99" fmla="*/ 0 h 165"/>
                <a:gd name="T100" fmla="*/ 1 w 173"/>
                <a:gd name="T101" fmla="*/ 0 h 165"/>
                <a:gd name="T102" fmla="*/ 1 w 173"/>
                <a:gd name="T103" fmla="*/ 0 h 165"/>
                <a:gd name="T104" fmla="*/ 1 w 173"/>
                <a:gd name="T105" fmla="*/ 0 h 165"/>
                <a:gd name="T106" fmla="*/ 1 w 173"/>
                <a:gd name="T107" fmla="*/ 0 h 165"/>
                <a:gd name="T108" fmla="*/ 1 w 173"/>
                <a:gd name="T109" fmla="*/ 0 h 165"/>
                <a:gd name="T110" fmla="*/ 1 w 173"/>
                <a:gd name="T111" fmla="*/ 0 h 165"/>
                <a:gd name="T112" fmla="*/ 1 w 173"/>
                <a:gd name="T113" fmla="*/ 0 h 165"/>
                <a:gd name="T114" fmla="*/ 1 w 173"/>
                <a:gd name="T115" fmla="*/ 0 h 165"/>
                <a:gd name="T116" fmla="*/ 1 w 173"/>
                <a:gd name="T117" fmla="*/ 0 h 165"/>
                <a:gd name="T118" fmla="*/ 1 w 173"/>
                <a:gd name="T119" fmla="*/ 0 h 165"/>
                <a:gd name="T120" fmla="*/ 1 w 173"/>
                <a:gd name="T121" fmla="*/ 0 h 165"/>
                <a:gd name="T122" fmla="*/ 1 w 173"/>
                <a:gd name="T123" fmla="*/ 0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"/>
                <a:gd name="T187" fmla="*/ 0 h 165"/>
                <a:gd name="T188" fmla="*/ 173 w 173"/>
                <a:gd name="T189" fmla="*/ 165 h 1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" h="165">
                  <a:moveTo>
                    <a:pt x="167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1" y="157"/>
                  </a:lnTo>
                  <a:lnTo>
                    <a:pt x="173" y="155"/>
                  </a:lnTo>
                  <a:lnTo>
                    <a:pt x="166" y="148"/>
                  </a:lnTo>
                  <a:lnTo>
                    <a:pt x="159" y="141"/>
                  </a:lnTo>
                  <a:lnTo>
                    <a:pt x="155" y="135"/>
                  </a:lnTo>
                  <a:lnTo>
                    <a:pt x="154" y="128"/>
                  </a:lnTo>
                  <a:lnTo>
                    <a:pt x="153" y="116"/>
                  </a:lnTo>
                  <a:lnTo>
                    <a:pt x="151" y="96"/>
                  </a:lnTo>
                  <a:lnTo>
                    <a:pt x="147" y="76"/>
                  </a:lnTo>
                  <a:lnTo>
                    <a:pt x="144" y="64"/>
                  </a:lnTo>
                  <a:lnTo>
                    <a:pt x="140" y="58"/>
                  </a:lnTo>
                  <a:lnTo>
                    <a:pt x="137" y="55"/>
                  </a:lnTo>
                  <a:lnTo>
                    <a:pt x="136" y="57"/>
                  </a:lnTo>
                  <a:lnTo>
                    <a:pt x="137" y="63"/>
                  </a:lnTo>
                  <a:lnTo>
                    <a:pt x="139" y="75"/>
                  </a:lnTo>
                  <a:lnTo>
                    <a:pt x="140" y="91"/>
                  </a:lnTo>
                  <a:lnTo>
                    <a:pt x="140" y="108"/>
                  </a:lnTo>
                  <a:lnTo>
                    <a:pt x="139" y="119"/>
                  </a:lnTo>
                  <a:lnTo>
                    <a:pt x="135" y="117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5" y="104"/>
                  </a:lnTo>
                  <a:lnTo>
                    <a:pt x="112" y="101"/>
                  </a:lnTo>
                  <a:lnTo>
                    <a:pt x="107" y="97"/>
                  </a:lnTo>
                  <a:lnTo>
                    <a:pt x="105" y="94"/>
                  </a:lnTo>
                  <a:lnTo>
                    <a:pt x="100" y="83"/>
                  </a:lnTo>
                  <a:lnTo>
                    <a:pt x="97" y="68"/>
                  </a:lnTo>
                  <a:lnTo>
                    <a:pt x="93" y="52"/>
                  </a:lnTo>
                  <a:lnTo>
                    <a:pt x="92" y="40"/>
                  </a:lnTo>
                  <a:lnTo>
                    <a:pt x="92" y="30"/>
                  </a:lnTo>
                  <a:lnTo>
                    <a:pt x="91" y="21"/>
                  </a:lnTo>
                  <a:lnTo>
                    <a:pt x="90" y="13"/>
                  </a:lnTo>
                  <a:lnTo>
                    <a:pt x="86" y="7"/>
                  </a:lnTo>
                  <a:lnTo>
                    <a:pt x="84" y="4"/>
                  </a:lnTo>
                  <a:lnTo>
                    <a:pt x="83" y="5"/>
                  </a:lnTo>
                  <a:lnTo>
                    <a:pt x="84" y="10"/>
                  </a:lnTo>
                  <a:lnTo>
                    <a:pt x="85" y="16"/>
                  </a:lnTo>
                  <a:lnTo>
                    <a:pt x="86" y="25"/>
                  </a:lnTo>
                  <a:lnTo>
                    <a:pt x="85" y="31"/>
                  </a:lnTo>
                  <a:lnTo>
                    <a:pt x="84" y="38"/>
                  </a:lnTo>
                  <a:lnTo>
                    <a:pt x="83" y="44"/>
                  </a:lnTo>
                  <a:lnTo>
                    <a:pt x="83" y="52"/>
                  </a:lnTo>
                  <a:lnTo>
                    <a:pt x="84" y="64"/>
                  </a:lnTo>
                  <a:lnTo>
                    <a:pt x="86" y="75"/>
                  </a:lnTo>
                  <a:lnTo>
                    <a:pt x="87" y="83"/>
                  </a:lnTo>
                  <a:lnTo>
                    <a:pt x="76" y="73"/>
                  </a:lnTo>
                  <a:lnTo>
                    <a:pt x="63" y="60"/>
                  </a:lnTo>
                  <a:lnTo>
                    <a:pt x="50" y="46"/>
                  </a:lnTo>
                  <a:lnTo>
                    <a:pt x="38" y="34"/>
                  </a:lnTo>
                  <a:lnTo>
                    <a:pt x="25" y="21"/>
                  </a:lnTo>
                  <a:lnTo>
                    <a:pt x="15" y="11"/>
                  </a:lnTo>
                  <a:lnTo>
                    <a:pt x="7" y="4"/>
                  </a:lnTo>
                  <a:lnTo>
                    <a:pt x="0" y="0"/>
                  </a:lnTo>
                  <a:lnTo>
                    <a:pt x="4" y="7"/>
                  </a:lnTo>
                  <a:lnTo>
                    <a:pt x="10" y="15"/>
                  </a:lnTo>
                  <a:lnTo>
                    <a:pt x="16" y="23"/>
                  </a:lnTo>
                  <a:lnTo>
                    <a:pt x="23" y="33"/>
                  </a:lnTo>
                  <a:lnTo>
                    <a:pt x="29" y="41"/>
                  </a:lnTo>
                  <a:lnTo>
                    <a:pt x="33" y="48"/>
                  </a:lnTo>
                  <a:lnTo>
                    <a:pt x="38" y="53"/>
                  </a:lnTo>
                  <a:lnTo>
                    <a:pt x="40" y="58"/>
                  </a:lnTo>
                  <a:lnTo>
                    <a:pt x="44" y="61"/>
                  </a:lnTo>
                  <a:lnTo>
                    <a:pt x="47" y="66"/>
                  </a:lnTo>
                  <a:lnTo>
                    <a:pt x="53" y="72"/>
                  </a:lnTo>
                  <a:lnTo>
                    <a:pt x="59" y="76"/>
                  </a:lnTo>
                  <a:lnTo>
                    <a:pt x="64" y="82"/>
                  </a:lnTo>
                  <a:lnTo>
                    <a:pt x="70" y="87"/>
                  </a:lnTo>
                  <a:lnTo>
                    <a:pt x="76" y="90"/>
                  </a:lnTo>
                  <a:lnTo>
                    <a:pt x="79" y="93"/>
                  </a:lnTo>
                  <a:lnTo>
                    <a:pt x="75" y="93"/>
                  </a:lnTo>
                  <a:lnTo>
                    <a:pt x="70" y="93"/>
                  </a:lnTo>
                  <a:lnTo>
                    <a:pt x="64" y="93"/>
                  </a:lnTo>
                  <a:lnTo>
                    <a:pt x="59" y="91"/>
                  </a:lnTo>
                  <a:lnTo>
                    <a:pt x="53" y="90"/>
                  </a:lnTo>
                  <a:lnTo>
                    <a:pt x="47" y="88"/>
                  </a:lnTo>
                  <a:lnTo>
                    <a:pt x="44" y="87"/>
                  </a:lnTo>
                  <a:lnTo>
                    <a:pt x="40" y="84"/>
                  </a:lnTo>
                  <a:lnTo>
                    <a:pt x="35" y="81"/>
                  </a:lnTo>
                  <a:lnTo>
                    <a:pt x="31" y="81"/>
                  </a:lnTo>
                  <a:lnTo>
                    <a:pt x="29" y="83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4" y="95"/>
                  </a:lnTo>
                  <a:lnTo>
                    <a:pt x="52" y="99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0" y="109"/>
                  </a:lnTo>
                  <a:lnTo>
                    <a:pt x="91" y="111"/>
                  </a:lnTo>
                  <a:lnTo>
                    <a:pt x="99" y="111"/>
                  </a:lnTo>
                  <a:lnTo>
                    <a:pt x="103" y="112"/>
                  </a:lnTo>
                  <a:lnTo>
                    <a:pt x="108" y="114"/>
                  </a:lnTo>
                  <a:lnTo>
                    <a:pt x="114" y="118"/>
                  </a:lnTo>
                  <a:lnTo>
                    <a:pt x="118" y="121"/>
                  </a:lnTo>
                  <a:lnTo>
                    <a:pt x="123" y="125"/>
                  </a:lnTo>
                  <a:lnTo>
                    <a:pt x="128" y="128"/>
                  </a:lnTo>
                  <a:lnTo>
                    <a:pt x="131" y="132"/>
                  </a:lnTo>
                  <a:lnTo>
                    <a:pt x="135" y="135"/>
                  </a:lnTo>
                  <a:lnTo>
                    <a:pt x="130" y="137"/>
                  </a:lnTo>
                  <a:lnTo>
                    <a:pt x="123" y="140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3"/>
                  </a:lnTo>
                  <a:lnTo>
                    <a:pt x="93" y="143"/>
                  </a:lnTo>
                  <a:lnTo>
                    <a:pt x="86" y="143"/>
                  </a:lnTo>
                  <a:lnTo>
                    <a:pt x="80" y="142"/>
                  </a:lnTo>
                  <a:lnTo>
                    <a:pt x="73" y="142"/>
                  </a:lnTo>
                  <a:lnTo>
                    <a:pt x="69" y="143"/>
                  </a:lnTo>
                  <a:lnTo>
                    <a:pt x="71" y="146"/>
                  </a:lnTo>
                  <a:lnTo>
                    <a:pt x="82" y="149"/>
                  </a:lnTo>
                  <a:lnTo>
                    <a:pt x="90" y="150"/>
                  </a:lnTo>
                  <a:lnTo>
                    <a:pt x="99" y="151"/>
                  </a:lnTo>
                  <a:lnTo>
                    <a:pt x="109" y="151"/>
                  </a:lnTo>
                  <a:lnTo>
                    <a:pt x="118" y="150"/>
                  </a:lnTo>
                  <a:lnTo>
                    <a:pt x="128" y="150"/>
                  </a:lnTo>
                  <a:lnTo>
                    <a:pt x="137" y="150"/>
                  </a:lnTo>
                  <a:lnTo>
                    <a:pt x="144" y="149"/>
                  </a:lnTo>
                  <a:lnTo>
                    <a:pt x="148" y="149"/>
                  </a:lnTo>
                  <a:lnTo>
                    <a:pt x="154" y="150"/>
                  </a:lnTo>
                  <a:lnTo>
                    <a:pt x="160" y="155"/>
                  </a:lnTo>
                  <a:lnTo>
                    <a:pt x="163" y="159"/>
                  </a:lnTo>
                  <a:lnTo>
                    <a:pt x="167" y="1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91"/>
            <p:cNvSpPr>
              <a:spLocks/>
            </p:cNvSpPr>
            <p:nvPr/>
          </p:nvSpPr>
          <p:spPr bwMode="auto">
            <a:xfrm>
              <a:off x="979" y="3568"/>
              <a:ext cx="53" cy="125"/>
            </a:xfrm>
            <a:custGeom>
              <a:avLst/>
              <a:gdLst>
                <a:gd name="T0" fmla="*/ 0 w 107"/>
                <a:gd name="T1" fmla="*/ 1 h 250"/>
                <a:gd name="T2" fmla="*/ 0 w 107"/>
                <a:gd name="T3" fmla="*/ 1 h 250"/>
                <a:gd name="T4" fmla="*/ 0 w 107"/>
                <a:gd name="T5" fmla="*/ 1 h 250"/>
                <a:gd name="T6" fmla="*/ 0 w 107"/>
                <a:gd name="T7" fmla="*/ 1 h 250"/>
                <a:gd name="T8" fmla="*/ 0 w 107"/>
                <a:gd name="T9" fmla="*/ 1 h 250"/>
                <a:gd name="T10" fmla="*/ 0 w 107"/>
                <a:gd name="T11" fmla="*/ 1 h 250"/>
                <a:gd name="T12" fmla="*/ 0 w 107"/>
                <a:gd name="T13" fmla="*/ 1 h 250"/>
                <a:gd name="T14" fmla="*/ 0 w 107"/>
                <a:gd name="T15" fmla="*/ 1 h 250"/>
                <a:gd name="T16" fmla="*/ 0 w 107"/>
                <a:gd name="T17" fmla="*/ 1 h 250"/>
                <a:gd name="T18" fmla="*/ 0 w 107"/>
                <a:gd name="T19" fmla="*/ 1 h 250"/>
                <a:gd name="T20" fmla="*/ 0 w 107"/>
                <a:gd name="T21" fmla="*/ 1 h 250"/>
                <a:gd name="T22" fmla="*/ 0 w 107"/>
                <a:gd name="T23" fmla="*/ 1 h 250"/>
                <a:gd name="T24" fmla="*/ 0 w 107"/>
                <a:gd name="T25" fmla="*/ 1 h 250"/>
                <a:gd name="T26" fmla="*/ 0 w 107"/>
                <a:gd name="T27" fmla="*/ 1 h 250"/>
                <a:gd name="T28" fmla="*/ 0 w 107"/>
                <a:gd name="T29" fmla="*/ 1 h 250"/>
                <a:gd name="T30" fmla="*/ 0 w 107"/>
                <a:gd name="T31" fmla="*/ 1 h 250"/>
                <a:gd name="T32" fmla="*/ 0 w 107"/>
                <a:gd name="T33" fmla="*/ 1 h 250"/>
                <a:gd name="T34" fmla="*/ 0 w 107"/>
                <a:gd name="T35" fmla="*/ 1 h 250"/>
                <a:gd name="T36" fmla="*/ 0 w 107"/>
                <a:gd name="T37" fmla="*/ 1 h 250"/>
                <a:gd name="T38" fmla="*/ 0 w 107"/>
                <a:gd name="T39" fmla="*/ 1 h 250"/>
                <a:gd name="T40" fmla="*/ 0 w 107"/>
                <a:gd name="T41" fmla="*/ 1 h 250"/>
                <a:gd name="T42" fmla="*/ 0 w 107"/>
                <a:gd name="T43" fmla="*/ 1 h 250"/>
                <a:gd name="T44" fmla="*/ 0 w 107"/>
                <a:gd name="T45" fmla="*/ 1 h 250"/>
                <a:gd name="T46" fmla="*/ 0 w 107"/>
                <a:gd name="T47" fmla="*/ 1 h 250"/>
                <a:gd name="T48" fmla="*/ 0 w 107"/>
                <a:gd name="T49" fmla="*/ 1 h 250"/>
                <a:gd name="T50" fmla="*/ 0 w 107"/>
                <a:gd name="T51" fmla="*/ 1 h 250"/>
                <a:gd name="T52" fmla="*/ 0 w 107"/>
                <a:gd name="T53" fmla="*/ 1 h 250"/>
                <a:gd name="T54" fmla="*/ 0 w 107"/>
                <a:gd name="T55" fmla="*/ 1 h 250"/>
                <a:gd name="T56" fmla="*/ 0 w 107"/>
                <a:gd name="T57" fmla="*/ 1 h 250"/>
                <a:gd name="T58" fmla="*/ 0 w 107"/>
                <a:gd name="T59" fmla="*/ 1 h 250"/>
                <a:gd name="T60" fmla="*/ 0 w 107"/>
                <a:gd name="T61" fmla="*/ 1 h 250"/>
                <a:gd name="T62" fmla="*/ 0 w 107"/>
                <a:gd name="T63" fmla="*/ 1 h 250"/>
                <a:gd name="T64" fmla="*/ 0 w 107"/>
                <a:gd name="T65" fmla="*/ 1 h 250"/>
                <a:gd name="T66" fmla="*/ 0 w 107"/>
                <a:gd name="T67" fmla="*/ 1 h 250"/>
                <a:gd name="T68" fmla="*/ 0 w 107"/>
                <a:gd name="T69" fmla="*/ 1 h 250"/>
                <a:gd name="T70" fmla="*/ 0 w 107"/>
                <a:gd name="T71" fmla="*/ 1 h 250"/>
                <a:gd name="T72" fmla="*/ 0 w 107"/>
                <a:gd name="T73" fmla="*/ 1 h 250"/>
                <a:gd name="T74" fmla="*/ 0 w 107"/>
                <a:gd name="T75" fmla="*/ 1 h 250"/>
                <a:gd name="T76" fmla="*/ 0 w 107"/>
                <a:gd name="T77" fmla="*/ 1 h 250"/>
                <a:gd name="T78" fmla="*/ 0 w 107"/>
                <a:gd name="T79" fmla="*/ 1 h 250"/>
                <a:gd name="T80" fmla="*/ 0 w 107"/>
                <a:gd name="T81" fmla="*/ 1 h 250"/>
                <a:gd name="T82" fmla="*/ 0 w 107"/>
                <a:gd name="T83" fmla="*/ 1 h 250"/>
                <a:gd name="T84" fmla="*/ 0 w 107"/>
                <a:gd name="T85" fmla="*/ 1 h 250"/>
                <a:gd name="T86" fmla="*/ 0 w 107"/>
                <a:gd name="T87" fmla="*/ 1 h 250"/>
                <a:gd name="T88" fmla="*/ 0 w 107"/>
                <a:gd name="T89" fmla="*/ 1 h 250"/>
                <a:gd name="T90" fmla="*/ 0 w 107"/>
                <a:gd name="T91" fmla="*/ 1 h 250"/>
                <a:gd name="T92" fmla="*/ 0 w 107"/>
                <a:gd name="T93" fmla="*/ 1 h 250"/>
                <a:gd name="T94" fmla="*/ 0 w 107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7"/>
                <a:gd name="T145" fmla="*/ 0 h 250"/>
                <a:gd name="T146" fmla="*/ 107 w 107"/>
                <a:gd name="T147" fmla="*/ 250 h 2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7" h="250">
                  <a:moveTo>
                    <a:pt x="0" y="216"/>
                  </a:moveTo>
                  <a:lnTo>
                    <a:pt x="7" y="211"/>
                  </a:lnTo>
                  <a:lnTo>
                    <a:pt x="11" y="206"/>
                  </a:lnTo>
                  <a:lnTo>
                    <a:pt x="15" y="199"/>
                  </a:lnTo>
                  <a:lnTo>
                    <a:pt x="17" y="194"/>
                  </a:lnTo>
                  <a:lnTo>
                    <a:pt x="19" y="196"/>
                  </a:lnTo>
                  <a:lnTo>
                    <a:pt x="22" y="198"/>
                  </a:lnTo>
                  <a:lnTo>
                    <a:pt x="23" y="198"/>
                  </a:lnTo>
                  <a:lnTo>
                    <a:pt x="25" y="199"/>
                  </a:lnTo>
                  <a:lnTo>
                    <a:pt x="26" y="196"/>
                  </a:lnTo>
                  <a:lnTo>
                    <a:pt x="29" y="187"/>
                  </a:lnTo>
                  <a:lnTo>
                    <a:pt x="29" y="178"/>
                  </a:lnTo>
                  <a:lnTo>
                    <a:pt x="27" y="172"/>
                  </a:lnTo>
                  <a:lnTo>
                    <a:pt x="20" y="160"/>
                  </a:lnTo>
                  <a:lnTo>
                    <a:pt x="11" y="141"/>
                  </a:lnTo>
                  <a:lnTo>
                    <a:pt x="3" y="121"/>
                  </a:lnTo>
                  <a:lnTo>
                    <a:pt x="0" y="110"/>
                  </a:lnTo>
                  <a:lnTo>
                    <a:pt x="1" y="103"/>
                  </a:lnTo>
                  <a:lnTo>
                    <a:pt x="2" y="98"/>
                  </a:lnTo>
                  <a:lnTo>
                    <a:pt x="3" y="99"/>
                  </a:lnTo>
                  <a:lnTo>
                    <a:pt x="4" y="104"/>
                  </a:lnTo>
                  <a:lnTo>
                    <a:pt x="8" y="115"/>
                  </a:lnTo>
                  <a:lnTo>
                    <a:pt x="15" y="130"/>
                  </a:lnTo>
                  <a:lnTo>
                    <a:pt x="24" y="144"/>
                  </a:lnTo>
                  <a:lnTo>
                    <a:pt x="32" y="152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7"/>
                  </a:lnTo>
                  <a:lnTo>
                    <a:pt x="42" y="83"/>
                  </a:lnTo>
                  <a:lnTo>
                    <a:pt x="40" y="70"/>
                  </a:lnTo>
                  <a:lnTo>
                    <a:pt x="38" y="54"/>
                  </a:lnTo>
                  <a:lnTo>
                    <a:pt x="38" y="39"/>
                  </a:lnTo>
                  <a:lnTo>
                    <a:pt x="39" y="29"/>
                  </a:lnTo>
                  <a:lnTo>
                    <a:pt x="41" y="25"/>
                  </a:lnTo>
                  <a:lnTo>
                    <a:pt x="42" y="25"/>
                  </a:lnTo>
                  <a:lnTo>
                    <a:pt x="43" y="30"/>
                  </a:lnTo>
                  <a:lnTo>
                    <a:pt x="42" y="36"/>
                  </a:lnTo>
                  <a:lnTo>
                    <a:pt x="42" y="44"/>
                  </a:lnTo>
                  <a:lnTo>
                    <a:pt x="45" y="54"/>
                  </a:lnTo>
                  <a:lnTo>
                    <a:pt x="47" y="65"/>
                  </a:lnTo>
                  <a:lnTo>
                    <a:pt x="49" y="70"/>
                  </a:lnTo>
                  <a:lnTo>
                    <a:pt x="55" y="54"/>
                  </a:lnTo>
                  <a:lnTo>
                    <a:pt x="62" y="34"/>
                  </a:lnTo>
                  <a:lnTo>
                    <a:pt x="70" y="15"/>
                  </a:lnTo>
                  <a:lnTo>
                    <a:pt x="80" y="2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6" y="4"/>
                  </a:lnTo>
                  <a:lnTo>
                    <a:pt x="82" y="7"/>
                  </a:lnTo>
                  <a:lnTo>
                    <a:pt x="76" y="19"/>
                  </a:lnTo>
                  <a:lnTo>
                    <a:pt x="69" y="37"/>
                  </a:lnTo>
                  <a:lnTo>
                    <a:pt x="63" y="57"/>
                  </a:lnTo>
                  <a:lnTo>
                    <a:pt x="60" y="69"/>
                  </a:lnTo>
                  <a:lnTo>
                    <a:pt x="67" y="68"/>
                  </a:lnTo>
                  <a:lnTo>
                    <a:pt x="76" y="66"/>
                  </a:lnTo>
                  <a:lnTo>
                    <a:pt x="84" y="62"/>
                  </a:lnTo>
                  <a:lnTo>
                    <a:pt x="90" y="59"/>
                  </a:lnTo>
                  <a:lnTo>
                    <a:pt x="93" y="55"/>
                  </a:lnTo>
                  <a:lnTo>
                    <a:pt x="95" y="55"/>
                  </a:lnTo>
                  <a:lnTo>
                    <a:pt x="95" y="58"/>
                  </a:lnTo>
                  <a:lnTo>
                    <a:pt x="92" y="61"/>
                  </a:lnTo>
                  <a:lnTo>
                    <a:pt x="88" y="64"/>
                  </a:lnTo>
                  <a:lnTo>
                    <a:pt x="85" y="67"/>
                  </a:lnTo>
                  <a:lnTo>
                    <a:pt x="80" y="70"/>
                  </a:lnTo>
                  <a:lnTo>
                    <a:pt x="75" y="74"/>
                  </a:lnTo>
                  <a:lnTo>
                    <a:pt x="69" y="77"/>
                  </a:lnTo>
                  <a:lnTo>
                    <a:pt x="64" y="81"/>
                  </a:lnTo>
                  <a:lnTo>
                    <a:pt x="61" y="83"/>
                  </a:lnTo>
                  <a:lnTo>
                    <a:pt x="57" y="85"/>
                  </a:lnTo>
                  <a:lnTo>
                    <a:pt x="55" y="104"/>
                  </a:lnTo>
                  <a:lnTo>
                    <a:pt x="50" y="125"/>
                  </a:lnTo>
                  <a:lnTo>
                    <a:pt x="47" y="143"/>
                  </a:lnTo>
                  <a:lnTo>
                    <a:pt x="43" y="153"/>
                  </a:lnTo>
                  <a:lnTo>
                    <a:pt x="52" y="153"/>
                  </a:lnTo>
                  <a:lnTo>
                    <a:pt x="60" y="152"/>
                  </a:lnTo>
                  <a:lnTo>
                    <a:pt x="68" y="151"/>
                  </a:lnTo>
                  <a:lnTo>
                    <a:pt x="76" y="150"/>
                  </a:lnTo>
                  <a:lnTo>
                    <a:pt x="83" y="149"/>
                  </a:lnTo>
                  <a:lnTo>
                    <a:pt x="90" y="146"/>
                  </a:lnTo>
                  <a:lnTo>
                    <a:pt x="94" y="145"/>
                  </a:lnTo>
                  <a:lnTo>
                    <a:pt x="98" y="143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2"/>
                  </a:lnTo>
                  <a:lnTo>
                    <a:pt x="99" y="145"/>
                  </a:lnTo>
                  <a:lnTo>
                    <a:pt x="95" y="148"/>
                  </a:lnTo>
                  <a:lnTo>
                    <a:pt x="90" y="151"/>
                  </a:lnTo>
                  <a:lnTo>
                    <a:pt x="82" y="156"/>
                  </a:lnTo>
                  <a:lnTo>
                    <a:pt x="73" y="159"/>
                  </a:lnTo>
                  <a:lnTo>
                    <a:pt x="64" y="163"/>
                  </a:lnTo>
                  <a:lnTo>
                    <a:pt x="56" y="166"/>
                  </a:lnTo>
                  <a:lnTo>
                    <a:pt x="50" y="170"/>
                  </a:lnTo>
                  <a:lnTo>
                    <a:pt x="46" y="171"/>
                  </a:lnTo>
                  <a:lnTo>
                    <a:pt x="41" y="175"/>
                  </a:lnTo>
                  <a:lnTo>
                    <a:pt x="38" y="184"/>
                  </a:lnTo>
                  <a:lnTo>
                    <a:pt x="37" y="194"/>
                  </a:lnTo>
                  <a:lnTo>
                    <a:pt x="35" y="201"/>
                  </a:lnTo>
                  <a:lnTo>
                    <a:pt x="38" y="204"/>
                  </a:lnTo>
                  <a:lnTo>
                    <a:pt x="45" y="205"/>
                  </a:lnTo>
                  <a:lnTo>
                    <a:pt x="52" y="205"/>
                  </a:lnTo>
                  <a:lnTo>
                    <a:pt x="57" y="204"/>
                  </a:lnTo>
                  <a:lnTo>
                    <a:pt x="63" y="201"/>
                  </a:lnTo>
                  <a:lnTo>
                    <a:pt x="70" y="198"/>
                  </a:lnTo>
                  <a:lnTo>
                    <a:pt x="77" y="195"/>
                  </a:lnTo>
                  <a:lnTo>
                    <a:pt x="83" y="191"/>
                  </a:lnTo>
                  <a:lnTo>
                    <a:pt x="88" y="189"/>
                  </a:lnTo>
                  <a:lnTo>
                    <a:pt x="93" y="186"/>
                  </a:lnTo>
                  <a:lnTo>
                    <a:pt x="98" y="183"/>
                  </a:lnTo>
                  <a:lnTo>
                    <a:pt x="100" y="181"/>
                  </a:lnTo>
                  <a:lnTo>
                    <a:pt x="103" y="178"/>
                  </a:lnTo>
                  <a:lnTo>
                    <a:pt x="107" y="176"/>
                  </a:lnTo>
                  <a:lnTo>
                    <a:pt x="107" y="179"/>
                  </a:lnTo>
                  <a:lnTo>
                    <a:pt x="103" y="184"/>
                  </a:lnTo>
                  <a:lnTo>
                    <a:pt x="100" y="189"/>
                  </a:lnTo>
                  <a:lnTo>
                    <a:pt x="95" y="195"/>
                  </a:lnTo>
                  <a:lnTo>
                    <a:pt x="91" y="201"/>
                  </a:lnTo>
                  <a:lnTo>
                    <a:pt x="86" y="208"/>
                  </a:lnTo>
                  <a:lnTo>
                    <a:pt x="80" y="213"/>
                  </a:lnTo>
                  <a:lnTo>
                    <a:pt x="76" y="219"/>
                  </a:lnTo>
                  <a:lnTo>
                    <a:pt x="71" y="224"/>
                  </a:lnTo>
                  <a:lnTo>
                    <a:pt x="68" y="226"/>
                  </a:lnTo>
                  <a:lnTo>
                    <a:pt x="67" y="223"/>
                  </a:lnTo>
                  <a:lnTo>
                    <a:pt x="65" y="219"/>
                  </a:lnTo>
                  <a:lnTo>
                    <a:pt x="63" y="216"/>
                  </a:lnTo>
                  <a:lnTo>
                    <a:pt x="61" y="212"/>
                  </a:lnTo>
                  <a:lnTo>
                    <a:pt x="55" y="208"/>
                  </a:lnTo>
                  <a:lnTo>
                    <a:pt x="46" y="206"/>
                  </a:lnTo>
                  <a:lnTo>
                    <a:pt x="37" y="208"/>
                  </a:lnTo>
                  <a:lnTo>
                    <a:pt x="29" y="211"/>
                  </a:lnTo>
                  <a:lnTo>
                    <a:pt x="24" y="217"/>
                  </a:lnTo>
                  <a:lnTo>
                    <a:pt x="23" y="221"/>
                  </a:lnTo>
                  <a:lnTo>
                    <a:pt x="23" y="226"/>
                  </a:lnTo>
                  <a:lnTo>
                    <a:pt x="24" y="231"/>
                  </a:lnTo>
                  <a:lnTo>
                    <a:pt x="18" y="238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0"/>
                  </a:lnTo>
                  <a:lnTo>
                    <a:pt x="8" y="242"/>
                  </a:lnTo>
                  <a:lnTo>
                    <a:pt x="14" y="234"/>
                  </a:lnTo>
                  <a:lnTo>
                    <a:pt x="17" y="227"/>
                  </a:lnTo>
                  <a:lnTo>
                    <a:pt x="16" y="221"/>
                  </a:lnTo>
                  <a:lnTo>
                    <a:pt x="12" y="218"/>
                  </a:lnTo>
                  <a:lnTo>
                    <a:pt x="9" y="214"/>
                  </a:lnTo>
                  <a:lnTo>
                    <a:pt x="5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92"/>
            <p:cNvSpPr>
              <a:spLocks/>
            </p:cNvSpPr>
            <p:nvPr/>
          </p:nvSpPr>
          <p:spPr bwMode="auto">
            <a:xfrm>
              <a:off x="967" y="3637"/>
              <a:ext cx="10" cy="16"/>
            </a:xfrm>
            <a:custGeom>
              <a:avLst/>
              <a:gdLst>
                <a:gd name="T0" fmla="*/ 1 w 19"/>
                <a:gd name="T1" fmla="*/ 0 h 33"/>
                <a:gd name="T2" fmla="*/ 1 w 19"/>
                <a:gd name="T3" fmla="*/ 0 h 33"/>
                <a:gd name="T4" fmla="*/ 1 w 19"/>
                <a:gd name="T5" fmla="*/ 0 h 33"/>
                <a:gd name="T6" fmla="*/ 1 w 19"/>
                <a:gd name="T7" fmla="*/ 0 h 33"/>
                <a:gd name="T8" fmla="*/ 1 w 19"/>
                <a:gd name="T9" fmla="*/ 0 h 33"/>
                <a:gd name="T10" fmla="*/ 1 w 19"/>
                <a:gd name="T11" fmla="*/ 0 h 33"/>
                <a:gd name="T12" fmla="*/ 1 w 19"/>
                <a:gd name="T13" fmla="*/ 0 h 33"/>
                <a:gd name="T14" fmla="*/ 0 w 19"/>
                <a:gd name="T15" fmla="*/ 0 h 33"/>
                <a:gd name="T16" fmla="*/ 0 w 19"/>
                <a:gd name="T17" fmla="*/ 0 h 33"/>
                <a:gd name="T18" fmla="*/ 1 w 19"/>
                <a:gd name="T19" fmla="*/ 0 h 33"/>
                <a:gd name="T20" fmla="*/ 1 w 19"/>
                <a:gd name="T21" fmla="*/ 0 h 33"/>
                <a:gd name="T22" fmla="*/ 1 w 19"/>
                <a:gd name="T23" fmla="*/ 0 h 33"/>
                <a:gd name="T24" fmla="*/ 1 w 19"/>
                <a:gd name="T25" fmla="*/ 0 h 33"/>
                <a:gd name="T26" fmla="*/ 1 w 19"/>
                <a:gd name="T27" fmla="*/ 0 h 33"/>
                <a:gd name="T28" fmla="*/ 1 w 19"/>
                <a:gd name="T29" fmla="*/ 0 h 33"/>
                <a:gd name="T30" fmla="*/ 1 w 19"/>
                <a:gd name="T31" fmla="*/ 0 h 33"/>
                <a:gd name="T32" fmla="*/ 1 w 1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3"/>
                <a:gd name="T53" fmla="*/ 19 w 1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3">
                  <a:moveTo>
                    <a:pt x="19" y="30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7" y="32"/>
                  </a:lnTo>
                  <a:lnTo>
                    <a:pt x="3" y="33"/>
                  </a:lnTo>
                  <a:lnTo>
                    <a:pt x="2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0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3" y="25"/>
                  </a:lnTo>
                  <a:lnTo>
                    <a:pt x="19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93"/>
            <p:cNvSpPr>
              <a:spLocks/>
            </p:cNvSpPr>
            <p:nvPr/>
          </p:nvSpPr>
          <p:spPr bwMode="auto">
            <a:xfrm>
              <a:off x="1040" y="3633"/>
              <a:ext cx="170" cy="103"/>
            </a:xfrm>
            <a:custGeom>
              <a:avLst/>
              <a:gdLst>
                <a:gd name="T0" fmla="*/ 0 w 341"/>
                <a:gd name="T1" fmla="*/ 0 h 208"/>
                <a:gd name="T2" fmla="*/ 0 w 341"/>
                <a:gd name="T3" fmla="*/ 0 h 208"/>
                <a:gd name="T4" fmla="*/ 0 w 341"/>
                <a:gd name="T5" fmla="*/ 0 h 208"/>
                <a:gd name="T6" fmla="*/ 0 w 341"/>
                <a:gd name="T7" fmla="*/ 0 h 208"/>
                <a:gd name="T8" fmla="*/ 0 w 341"/>
                <a:gd name="T9" fmla="*/ 0 h 208"/>
                <a:gd name="T10" fmla="*/ 0 w 341"/>
                <a:gd name="T11" fmla="*/ 0 h 208"/>
                <a:gd name="T12" fmla="*/ 0 w 341"/>
                <a:gd name="T13" fmla="*/ 0 h 208"/>
                <a:gd name="T14" fmla="*/ 0 w 341"/>
                <a:gd name="T15" fmla="*/ 0 h 208"/>
                <a:gd name="T16" fmla="*/ 0 w 341"/>
                <a:gd name="T17" fmla="*/ 0 h 208"/>
                <a:gd name="T18" fmla="*/ 0 w 341"/>
                <a:gd name="T19" fmla="*/ 0 h 208"/>
                <a:gd name="T20" fmla="*/ 0 w 341"/>
                <a:gd name="T21" fmla="*/ 0 h 208"/>
                <a:gd name="T22" fmla="*/ 0 w 341"/>
                <a:gd name="T23" fmla="*/ 0 h 208"/>
                <a:gd name="T24" fmla="*/ 0 w 341"/>
                <a:gd name="T25" fmla="*/ 0 h 208"/>
                <a:gd name="T26" fmla="*/ 0 w 341"/>
                <a:gd name="T27" fmla="*/ 0 h 208"/>
                <a:gd name="T28" fmla="*/ 0 w 341"/>
                <a:gd name="T29" fmla="*/ 0 h 208"/>
                <a:gd name="T30" fmla="*/ 0 w 341"/>
                <a:gd name="T31" fmla="*/ 0 h 208"/>
                <a:gd name="T32" fmla="*/ 0 w 341"/>
                <a:gd name="T33" fmla="*/ 0 h 208"/>
                <a:gd name="T34" fmla="*/ 0 w 341"/>
                <a:gd name="T35" fmla="*/ 0 h 208"/>
                <a:gd name="T36" fmla="*/ 0 w 341"/>
                <a:gd name="T37" fmla="*/ 0 h 208"/>
                <a:gd name="T38" fmla="*/ 0 w 341"/>
                <a:gd name="T39" fmla="*/ 0 h 208"/>
                <a:gd name="T40" fmla="*/ 0 w 341"/>
                <a:gd name="T41" fmla="*/ 0 h 208"/>
                <a:gd name="T42" fmla="*/ 0 w 341"/>
                <a:gd name="T43" fmla="*/ 0 h 208"/>
                <a:gd name="T44" fmla="*/ 0 w 341"/>
                <a:gd name="T45" fmla="*/ 0 h 208"/>
                <a:gd name="T46" fmla="*/ 0 w 341"/>
                <a:gd name="T47" fmla="*/ 0 h 208"/>
                <a:gd name="T48" fmla="*/ 0 w 341"/>
                <a:gd name="T49" fmla="*/ 0 h 208"/>
                <a:gd name="T50" fmla="*/ 0 w 341"/>
                <a:gd name="T51" fmla="*/ 0 h 208"/>
                <a:gd name="T52" fmla="*/ 0 w 341"/>
                <a:gd name="T53" fmla="*/ 0 h 208"/>
                <a:gd name="T54" fmla="*/ 0 w 341"/>
                <a:gd name="T55" fmla="*/ 0 h 208"/>
                <a:gd name="T56" fmla="*/ 0 w 341"/>
                <a:gd name="T57" fmla="*/ 0 h 208"/>
                <a:gd name="T58" fmla="*/ 0 w 341"/>
                <a:gd name="T59" fmla="*/ 0 h 208"/>
                <a:gd name="T60" fmla="*/ 0 w 341"/>
                <a:gd name="T61" fmla="*/ 0 h 208"/>
                <a:gd name="T62" fmla="*/ 0 w 341"/>
                <a:gd name="T63" fmla="*/ 0 h 208"/>
                <a:gd name="T64" fmla="*/ 0 w 341"/>
                <a:gd name="T65" fmla="*/ 0 h 208"/>
                <a:gd name="T66" fmla="*/ 0 w 341"/>
                <a:gd name="T67" fmla="*/ 0 h 208"/>
                <a:gd name="T68" fmla="*/ 0 w 341"/>
                <a:gd name="T69" fmla="*/ 0 h 208"/>
                <a:gd name="T70" fmla="*/ 0 w 341"/>
                <a:gd name="T71" fmla="*/ 0 h 208"/>
                <a:gd name="T72" fmla="*/ 0 w 341"/>
                <a:gd name="T73" fmla="*/ 0 h 208"/>
                <a:gd name="T74" fmla="*/ 0 w 341"/>
                <a:gd name="T75" fmla="*/ 0 h 208"/>
                <a:gd name="T76" fmla="*/ 0 w 341"/>
                <a:gd name="T77" fmla="*/ 0 h 208"/>
                <a:gd name="T78" fmla="*/ 0 w 341"/>
                <a:gd name="T79" fmla="*/ 0 h 208"/>
                <a:gd name="T80" fmla="*/ 0 w 341"/>
                <a:gd name="T81" fmla="*/ 0 h 208"/>
                <a:gd name="T82" fmla="*/ 0 w 341"/>
                <a:gd name="T83" fmla="*/ 0 h 208"/>
                <a:gd name="T84" fmla="*/ 0 w 341"/>
                <a:gd name="T85" fmla="*/ 0 h 208"/>
                <a:gd name="T86" fmla="*/ 0 w 341"/>
                <a:gd name="T87" fmla="*/ 0 h 208"/>
                <a:gd name="T88" fmla="*/ 0 w 341"/>
                <a:gd name="T89" fmla="*/ 0 h 208"/>
                <a:gd name="T90" fmla="*/ 0 w 341"/>
                <a:gd name="T91" fmla="*/ 0 h 208"/>
                <a:gd name="T92" fmla="*/ 0 w 341"/>
                <a:gd name="T93" fmla="*/ 0 h 208"/>
                <a:gd name="T94" fmla="*/ 0 w 341"/>
                <a:gd name="T95" fmla="*/ 0 h 208"/>
                <a:gd name="T96" fmla="*/ 0 w 341"/>
                <a:gd name="T97" fmla="*/ 0 h 208"/>
                <a:gd name="T98" fmla="*/ 0 w 341"/>
                <a:gd name="T99" fmla="*/ 0 h 208"/>
                <a:gd name="T100" fmla="*/ 0 w 341"/>
                <a:gd name="T101" fmla="*/ 0 h 208"/>
                <a:gd name="T102" fmla="*/ 0 w 341"/>
                <a:gd name="T103" fmla="*/ 0 h 208"/>
                <a:gd name="T104" fmla="*/ 0 w 341"/>
                <a:gd name="T105" fmla="*/ 0 h 208"/>
                <a:gd name="T106" fmla="*/ 0 w 341"/>
                <a:gd name="T107" fmla="*/ 0 h 208"/>
                <a:gd name="T108" fmla="*/ 0 w 341"/>
                <a:gd name="T109" fmla="*/ 0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41"/>
                <a:gd name="T166" fmla="*/ 0 h 208"/>
                <a:gd name="T167" fmla="*/ 341 w 341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41" h="208">
                  <a:moveTo>
                    <a:pt x="14" y="161"/>
                  </a:moveTo>
                  <a:lnTo>
                    <a:pt x="18" y="157"/>
                  </a:lnTo>
                  <a:lnTo>
                    <a:pt x="25" y="151"/>
                  </a:lnTo>
                  <a:lnTo>
                    <a:pt x="33" y="147"/>
                  </a:lnTo>
                  <a:lnTo>
                    <a:pt x="42" y="141"/>
                  </a:lnTo>
                  <a:lnTo>
                    <a:pt x="52" y="136"/>
                  </a:lnTo>
                  <a:lnTo>
                    <a:pt x="60" y="131"/>
                  </a:lnTo>
                  <a:lnTo>
                    <a:pt x="66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7" y="96"/>
                  </a:lnTo>
                  <a:lnTo>
                    <a:pt x="85" y="78"/>
                  </a:lnTo>
                  <a:lnTo>
                    <a:pt x="92" y="64"/>
                  </a:lnTo>
                  <a:lnTo>
                    <a:pt x="97" y="57"/>
                  </a:lnTo>
                  <a:lnTo>
                    <a:pt x="102" y="49"/>
                  </a:lnTo>
                  <a:lnTo>
                    <a:pt x="110" y="40"/>
                  </a:lnTo>
                  <a:lnTo>
                    <a:pt x="119" y="29"/>
                  </a:lnTo>
                  <a:lnTo>
                    <a:pt x="128" y="20"/>
                  </a:lnTo>
                  <a:lnTo>
                    <a:pt x="136" y="11"/>
                  </a:lnTo>
                  <a:lnTo>
                    <a:pt x="143" y="5"/>
                  </a:lnTo>
                  <a:lnTo>
                    <a:pt x="147" y="1"/>
                  </a:lnTo>
                  <a:lnTo>
                    <a:pt x="153" y="0"/>
                  </a:lnTo>
                  <a:lnTo>
                    <a:pt x="154" y="0"/>
                  </a:lnTo>
                  <a:lnTo>
                    <a:pt x="153" y="4"/>
                  </a:lnTo>
                  <a:lnTo>
                    <a:pt x="150" y="7"/>
                  </a:lnTo>
                  <a:lnTo>
                    <a:pt x="146" y="11"/>
                  </a:lnTo>
                  <a:lnTo>
                    <a:pt x="140" y="18"/>
                  </a:lnTo>
                  <a:lnTo>
                    <a:pt x="132" y="26"/>
                  </a:lnTo>
                  <a:lnTo>
                    <a:pt x="124" y="36"/>
                  </a:lnTo>
                  <a:lnTo>
                    <a:pt x="115" y="46"/>
                  </a:lnTo>
                  <a:lnTo>
                    <a:pt x="107" y="56"/>
                  </a:lnTo>
                  <a:lnTo>
                    <a:pt x="101" y="65"/>
                  </a:lnTo>
                  <a:lnTo>
                    <a:pt x="98" y="71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3"/>
                  </a:lnTo>
                  <a:lnTo>
                    <a:pt x="87" y="110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1" y="112"/>
                  </a:lnTo>
                  <a:lnTo>
                    <a:pt x="97" y="110"/>
                  </a:lnTo>
                  <a:lnTo>
                    <a:pt x="101" y="108"/>
                  </a:lnTo>
                  <a:lnTo>
                    <a:pt x="106" y="103"/>
                  </a:lnTo>
                  <a:lnTo>
                    <a:pt x="113" y="98"/>
                  </a:lnTo>
                  <a:lnTo>
                    <a:pt x="120" y="94"/>
                  </a:lnTo>
                  <a:lnTo>
                    <a:pt x="127" y="89"/>
                  </a:lnTo>
                  <a:lnTo>
                    <a:pt x="132" y="84"/>
                  </a:lnTo>
                  <a:lnTo>
                    <a:pt x="138" y="81"/>
                  </a:lnTo>
                  <a:lnTo>
                    <a:pt x="142" y="80"/>
                  </a:lnTo>
                  <a:lnTo>
                    <a:pt x="148" y="67"/>
                  </a:lnTo>
                  <a:lnTo>
                    <a:pt x="159" y="54"/>
                  </a:lnTo>
                  <a:lnTo>
                    <a:pt x="172" y="42"/>
                  </a:lnTo>
                  <a:lnTo>
                    <a:pt x="185" y="30"/>
                  </a:lnTo>
                  <a:lnTo>
                    <a:pt x="198" y="21"/>
                  </a:lnTo>
                  <a:lnTo>
                    <a:pt x="211" y="12"/>
                  </a:lnTo>
                  <a:lnTo>
                    <a:pt x="221" y="7"/>
                  </a:lnTo>
                  <a:lnTo>
                    <a:pt x="228" y="4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0" y="4"/>
                  </a:lnTo>
                  <a:lnTo>
                    <a:pt x="234" y="7"/>
                  </a:lnTo>
                  <a:lnTo>
                    <a:pt x="223" y="13"/>
                  </a:lnTo>
                  <a:lnTo>
                    <a:pt x="212" y="22"/>
                  </a:lnTo>
                  <a:lnTo>
                    <a:pt x="199" y="33"/>
                  </a:lnTo>
                  <a:lnTo>
                    <a:pt x="187" y="44"/>
                  </a:lnTo>
                  <a:lnTo>
                    <a:pt x="175" y="56"/>
                  </a:lnTo>
                  <a:lnTo>
                    <a:pt x="166" y="66"/>
                  </a:lnTo>
                  <a:lnTo>
                    <a:pt x="160" y="75"/>
                  </a:lnTo>
                  <a:lnTo>
                    <a:pt x="158" y="82"/>
                  </a:lnTo>
                  <a:lnTo>
                    <a:pt x="158" y="84"/>
                  </a:lnTo>
                  <a:lnTo>
                    <a:pt x="160" y="86"/>
                  </a:lnTo>
                  <a:lnTo>
                    <a:pt x="165" y="84"/>
                  </a:lnTo>
                  <a:lnTo>
                    <a:pt x="172" y="83"/>
                  </a:lnTo>
                  <a:lnTo>
                    <a:pt x="176" y="82"/>
                  </a:lnTo>
                  <a:lnTo>
                    <a:pt x="182" y="81"/>
                  </a:lnTo>
                  <a:lnTo>
                    <a:pt x="188" y="80"/>
                  </a:lnTo>
                  <a:lnTo>
                    <a:pt x="193" y="79"/>
                  </a:lnTo>
                  <a:lnTo>
                    <a:pt x="199" y="78"/>
                  </a:lnTo>
                  <a:lnTo>
                    <a:pt x="204" y="76"/>
                  </a:lnTo>
                  <a:lnTo>
                    <a:pt x="208" y="75"/>
                  </a:lnTo>
                  <a:lnTo>
                    <a:pt x="212" y="75"/>
                  </a:lnTo>
                  <a:lnTo>
                    <a:pt x="221" y="67"/>
                  </a:lnTo>
                  <a:lnTo>
                    <a:pt x="233" y="60"/>
                  </a:lnTo>
                  <a:lnTo>
                    <a:pt x="245" y="52"/>
                  </a:lnTo>
                  <a:lnTo>
                    <a:pt x="260" y="45"/>
                  </a:lnTo>
                  <a:lnTo>
                    <a:pt x="273" y="38"/>
                  </a:lnTo>
                  <a:lnTo>
                    <a:pt x="286" y="33"/>
                  </a:lnTo>
                  <a:lnTo>
                    <a:pt x="295" y="29"/>
                  </a:lnTo>
                  <a:lnTo>
                    <a:pt x="301" y="26"/>
                  </a:lnTo>
                  <a:lnTo>
                    <a:pt x="306" y="23"/>
                  </a:lnTo>
                  <a:lnTo>
                    <a:pt x="310" y="26"/>
                  </a:lnTo>
                  <a:lnTo>
                    <a:pt x="307" y="30"/>
                  </a:lnTo>
                  <a:lnTo>
                    <a:pt x="301" y="34"/>
                  </a:lnTo>
                  <a:lnTo>
                    <a:pt x="291" y="37"/>
                  </a:lnTo>
                  <a:lnTo>
                    <a:pt x="281" y="41"/>
                  </a:lnTo>
                  <a:lnTo>
                    <a:pt x="269" y="46"/>
                  </a:lnTo>
                  <a:lnTo>
                    <a:pt x="260" y="53"/>
                  </a:lnTo>
                  <a:lnTo>
                    <a:pt x="251" y="59"/>
                  </a:lnTo>
                  <a:lnTo>
                    <a:pt x="243" y="66"/>
                  </a:lnTo>
                  <a:lnTo>
                    <a:pt x="237" y="72"/>
                  </a:lnTo>
                  <a:lnTo>
                    <a:pt x="234" y="78"/>
                  </a:lnTo>
                  <a:lnTo>
                    <a:pt x="245" y="79"/>
                  </a:lnTo>
                  <a:lnTo>
                    <a:pt x="258" y="78"/>
                  </a:lnTo>
                  <a:lnTo>
                    <a:pt x="272" y="76"/>
                  </a:lnTo>
                  <a:lnTo>
                    <a:pt x="286" y="74"/>
                  </a:lnTo>
                  <a:lnTo>
                    <a:pt x="299" y="71"/>
                  </a:lnTo>
                  <a:lnTo>
                    <a:pt x="311" y="68"/>
                  </a:lnTo>
                  <a:lnTo>
                    <a:pt x="320" y="65"/>
                  </a:lnTo>
                  <a:lnTo>
                    <a:pt x="327" y="63"/>
                  </a:lnTo>
                  <a:lnTo>
                    <a:pt x="335" y="59"/>
                  </a:lnTo>
                  <a:lnTo>
                    <a:pt x="340" y="58"/>
                  </a:lnTo>
                  <a:lnTo>
                    <a:pt x="341" y="59"/>
                  </a:lnTo>
                  <a:lnTo>
                    <a:pt x="336" y="64"/>
                  </a:lnTo>
                  <a:lnTo>
                    <a:pt x="331" y="67"/>
                  </a:lnTo>
                  <a:lnTo>
                    <a:pt x="321" y="72"/>
                  </a:lnTo>
                  <a:lnTo>
                    <a:pt x="311" y="78"/>
                  </a:lnTo>
                  <a:lnTo>
                    <a:pt x="298" y="82"/>
                  </a:lnTo>
                  <a:lnTo>
                    <a:pt x="283" y="87"/>
                  </a:lnTo>
                  <a:lnTo>
                    <a:pt x="268" y="90"/>
                  </a:lnTo>
                  <a:lnTo>
                    <a:pt x="253" y="93"/>
                  </a:lnTo>
                  <a:lnTo>
                    <a:pt x="238" y="93"/>
                  </a:lnTo>
                  <a:lnTo>
                    <a:pt x="243" y="97"/>
                  </a:lnTo>
                  <a:lnTo>
                    <a:pt x="251" y="103"/>
                  </a:lnTo>
                  <a:lnTo>
                    <a:pt x="260" y="109"/>
                  </a:lnTo>
                  <a:lnTo>
                    <a:pt x="269" y="114"/>
                  </a:lnTo>
                  <a:lnTo>
                    <a:pt x="280" y="120"/>
                  </a:lnTo>
                  <a:lnTo>
                    <a:pt x="289" y="125"/>
                  </a:lnTo>
                  <a:lnTo>
                    <a:pt x="297" y="128"/>
                  </a:lnTo>
                  <a:lnTo>
                    <a:pt x="303" y="131"/>
                  </a:lnTo>
                  <a:lnTo>
                    <a:pt x="310" y="135"/>
                  </a:lnTo>
                  <a:lnTo>
                    <a:pt x="313" y="137"/>
                  </a:lnTo>
                  <a:lnTo>
                    <a:pt x="311" y="140"/>
                  </a:lnTo>
                  <a:lnTo>
                    <a:pt x="304" y="139"/>
                  </a:lnTo>
                  <a:lnTo>
                    <a:pt x="296" y="136"/>
                  </a:lnTo>
                  <a:lnTo>
                    <a:pt x="286" y="132"/>
                  </a:lnTo>
                  <a:lnTo>
                    <a:pt x="272" y="127"/>
                  </a:lnTo>
                  <a:lnTo>
                    <a:pt x="258" y="121"/>
                  </a:lnTo>
                  <a:lnTo>
                    <a:pt x="244" y="116"/>
                  </a:lnTo>
                  <a:lnTo>
                    <a:pt x="233" y="110"/>
                  </a:lnTo>
                  <a:lnTo>
                    <a:pt x="223" y="104"/>
                  </a:lnTo>
                  <a:lnTo>
                    <a:pt x="218" y="99"/>
                  </a:lnTo>
                  <a:lnTo>
                    <a:pt x="212" y="99"/>
                  </a:lnTo>
                  <a:lnTo>
                    <a:pt x="205" y="101"/>
                  </a:lnTo>
                  <a:lnTo>
                    <a:pt x="198" y="101"/>
                  </a:lnTo>
                  <a:lnTo>
                    <a:pt x="190" y="102"/>
                  </a:lnTo>
                  <a:lnTo>
                    <a:pt x="182" y="102"/>
                  </a:lnTo>
                  <a:lnTo>
                    <a:pt x="175" y="103"/>
                  </a:lnTo>
                  <a:lnTo>
                    <a:pt x="169" y="103"/>
                  </a:lnTo>
                  <a:lnTo>
                    <a:pt x="166" y="104"/>
                  </a:lnTo>
                  <a:lnTo>
                    <a:pt x="169" y="110"/>
                  </a:lnTo>
                  <a:lnTo>
                    <a:pt x="175" y="116"/>
                  </a:lnTo>
                  <a:lnTo>
                    <a:pt x="181" y="122"/>
                  </a:lnTo>
                  <a:lnTo>
                    <a:pt x="188" y="129"/>
                  </a:lnTo>
                  <a:lnTo>
                    <a:pt x="195" y="135"/>
                  </a:lnTo>
                  <a:lnTo>
                    <a:pt x="201" y="141"/>
                  </a:lnTo>
                  <a:lnTo>
                    <a:pt x="208" y="146"/>
                  </a:lnTo>
                  <a:lnTo>
                    <a:pt x="213" y="149"/>
                  </a:lnTo>
                  <a:lnTo>
                    <a:pt x="222" y="154"/>
                  </a:lnTo>
                  <a:lnTo>
                    <a:pt x="231" y="159"/>
                  </a:lnTo>
                  <a:lnTo>
                    <a:pt x="241" y="164"/>
                  </a:lnTo>
                  <a:lnTo>
                    <a:pt x="246" y="167"/>
                  </a:lnTo>
                  <a:lnTo>
                    <a:pt x="251" y="172"/>
                  </a:lnTo>
                  <a:lnTo>
                    <a:pt x="254" y="177"/>
                  </a:lnTo>
                  <a:lnTo>
                    <a:pt x="252" y="178"/>
                  </a:lnTo>
                  <a:lnTo>
                    <a:pt x="241" y="172"/>
                  </a:lnTo>
                  <a:lnTo>
                    <a:pt x="231" y="166"/>
                  </a:lnTo>
                  <a:lnTo>
                    <a:pt x="220" y="159"/>
                  </a:lnTo>
                  <a:lnTo>
                    <a:pt x="207" y="151"/>
                  </a:lnTo>
                  <a:lnTo>
                    <a:pt x="193" y="143"/>
                  </a:lnTo>
                  <a:lnTo>
                    <a:pt x="181" y="135"/>
                  </a:lnTo>
                  <a:lnTo>
                    <a:pt x="170" y="128"/>
                  </a:lnTo>
                  <a:lnTo>
                    <a:pt x="161" y="122"/>
                  </a:lnTo>
                  <a:lnTo>
                    <a:pt x="155" y="118"/>
                  </a:lnTo>
                  <a:lnTo>
                    <a:pt x="150" y="113"/>
                  </a:lnTo>
                  <a:lnTo>
                    <a:pt x="144" y="113"/>
                  </a:lnTo>
                  <a:lnTo>
                    <a:pt x="139" y="114"/>
                  </a:lnTo>
                  <a:lnTo>
                    <a:pt x="133" y="117"/>
                  </a:lnTo>
                  <a:lnTo>
                    <a:pt x="129" y="118"/>
                  </a:lnTo>
                  <a:lnTo>
                    <a:pt x="123" y="120"/>
                  </a:lnTo>
                  <a:lnTo>
                    <a:pt x="117" y="122"/>
                  </a:lnTo>
                  <a:lnTo>
                    <a:pt x="110" y="124"/>
                  </a:lnTo>
                  <a:lnTo>
                    <a:pt x="104" y="126"/>
                  </a:lnTo>
                  <a:lnTo>
                    <a:pt x="98" y="128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89" y="135"/>
                  </a:lnTo>
                  <a:lnTo>
                    <a:pt x="90" y="137"/>
                  </a:lnTo>
                  <a:lnTo>
                    <a:pt x="92" y="142"/>
                  </a:lnTo>
                  <a:lnTo>
                    <a:pt x="98" y="147"/>
                  </a:lnTo>
                  <a:lnTo>
                    <a:pt x="104" y="151"/>
                  </a:lnTo>
                  <a:lnTo>
                    <a:pt x="112" y="158"/>
                  </a:lnTo>
                  <a:lnTo>
                    <a:pt x="123" y="166"/>
                  </a:lnTo>
                  <a:lnTo>
                    <a:pt x="135" y="175"/>
                  </a:lnTo>
                  <a:lnTo>
                    <a:pt x="147" y="184"/>
                  </a:lnTo>
                  <a:lnTo>
                    <a:pt x="159" y="192"/>
                  </a:lnTo>
                  <a:lnTo>
                    <a:pt x="169" y="197"/>
                  </a:lnTo>
                  <a:lnTo>
                    <a:pt x="176" y="201"/>
                  </a:lnTo>
                  <a:lnTo>
                    <a:pt x="182" y="205"/>
                  </a:lnTo>
                  <a:lnTo>
                    <a:pt x="182" y="208"/>
                  </a:lnTo>
                  <a:lnTo>
                    <a:pt x="175" y="208"/>
                  </a:lnTo>
                  <a:lnTo>
                    <a:pt x="163" y="202"/>
                  </a:lnTo>
                  <a:lnTo>
                    <a:pt x="154" y="196"/>
                  </a:lnTo>
                  <a:lnTo>
                    <a:pt x="144" y="189"/>
                  </a:lnTo>
                  <a:lnTo>
                    <a:pt x="130" y="181"/>
                  </a:lnTo>
                  <a:lnTo>
                    <a:pt x="116" y="172"/>
                  </a:lnTo>
                  <a:lnTo>
                    <a:pt x="104" y="164"/>
                  </a:lnTo>
                  <a:lnTo>
                    <a:pt x="91" y="157"/>
                  </a:lnTo>
                  <a:lnTo>
                    <a:pt x="83" y="152"/>
                  </a:lnTo>
                  <a:lnTo>
                    <a:pt x="77" y="150"/>
                  </a:lnTo>
                  <a:lnTo>
                    <a:pt x="72" y="150"/>
                  </a:lnTo>
                  <a:lnTo>
                    <a:pt x="64" y="152"/>
                  </a:lnTo>
                  <a:lnTo>
                    <a:pt x="53" y="156"/>
                  </a:lnTo>
                  <a:lnTo>
                    <a:pt x="41" y="161"/>
                  </a:lnTo>
                  <a:lnTo>
                    <a:pt x="29" y="164"/>
                  </a:lnTo>
                  <a:lnTo>
                    <a:pt x="18" y="167"/>
                  </a:lnTo>
                  <a:lnTo>
                    <a:pt x="9" y="170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7" y="165"/>
                  </a:lnTo>
                  <a:lnTo>
                    <a:pt x="14" y="16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94"/>
            <p:cNvSpPr>
              <a:spLocks/>
            </p:cNvSpPr>
            <p:nvPr/>
          </p:nvSpPr>
          <p:spPr bwMode="auto">
            <a:xfrm>
              <a:off x="1005" y="3737"/>
              <a:ext cx="124" cy="103"/>
            </a:xfrm>
            <a:custGeom>
              <a:avLst/>
              <a:gdLst>
                <a:gd name="T0" fmla="*/ 1 w 246"/>
                <a:gd name="T1" fmla="*/ 1 h 205"/>
                <a:gd name="T2" fmla="*/ 1 w 246"/>
                <a:gd name="T3" fmla="*/ 1 h 205"/>
                <a:gd name="T4" fmla="*/ 1 w 246"/>
                <a:gd name="T5" fmla="*/ 1 h 205"/>
                <a:gd name="T6" fmla="*/ 1 w 246"/>
                <a:gd name="T7" fmla="*/ 1 h 205"/>
                <a:gd name="T8" fmla="*/ 1 w 246"/>
                <a:gd name="T9" fmla="*/ 1 h 205"/>
                <a:gd name="T10" fmla="*/ 1 w 246"/>
                <a:gd name="T11" fmla="*/ 1 h 205"/>
                <a:gd name="T12" fmla="*/ 1 w 246"/>
                <a:gd name="T13" fmla="*/ 1 h 205"/>
                <a:gd name="T14" fmla="*/ 1 w 246"/>
                <a:gd name="T15" fmla="*/ 1 h 205"/>
                <a:gd name="T16" fmla="*/ 1 w 246"/>
                <a:gd name="T17" fmla="*/ 1 h 205"/>
                <a:gd name="T18" fmla="*/ 1 w 246"/>
                <a:gd name="T19" fmla="*/ 1 h 205"/>
                <a:gd name="T20" fmla="*/ 1 w 246"/>
                <a:gd name="T21" fmla="*/ 1 h 205"/>
                <a:gd name="T22" fmla="*/ 1 w 246"/>
                <a:gd name="T23" fmla="*/ 1 h 205"/>
                <a:gd name="T24" fmla="*/ 1 w 246"/>
                <a:gd name="T25" fmla="*/ 1 h 205"/>
                <a:gd name="T26" fmla="*/ 1 w 246"/>
                <a:gd name="T27" fmla="*/ 1 h 205"/>
                <a:gd name="T28" fmla="*/ 1 w 246"/>
                <a:gd name="T29" fmla="*/ 1 h 205"/>
                <a:gd name="T30" fmla="*/ 1 w 246"/>
                <a:gd name="T31" fmla="*/ 1 h 205"/>
                <a:gd name="T32" fmla="*/ 1 w 246"/>
                <a:gd name="T33" fmla="*/ 1 h 205"/>
                <a:gd name="T34" fmla="*/ 1 w 246"/>
                <a:gd name="T35" fmla="*/ 1 h 205"/>
                <a:gd name="T36" fmla="*/ 1 w 246"/>
                <a:gd name="T37" fmla="*/ 1 h 205"/>
                <a:gd name="T38" fmla="*/ 1 w 246"/>
                <a:gd name="T39" fmla="*/ 1 h 205"/>
                <a:gd name="T40" fmla="*/ 1 w 246"/>
                <a:gd name="T41" fmla="*/ 1 h 205"/>
                <a:gd name="T42" fmla="*/ 1 w 246"/>
                <a:gd name="T43" fmla="*/ 1 h 205"/>
                <a:gd name="T44" fmla="*/ 1 w 246"/>
                <a:gd name="T45" fmla="*/ 1 h 205"/>
                <a:gd name="T46" fmla="*/ 1 w 246"/>
                <a:gd name="T47" fmla="*/ 1 h 205"/>
                <a:gd name="T48" fmla="*/ 1 w 246"/>
                <a:gd name="T49" fmla="*/ 1 h 205"/>
                <a:gd name="T50" fmla="*/ 1 w 246"/>
                <a:gd name="T51" fmla="*/ 1 h 205"/>
                <a:gd name="T52" fmla="*/ 1 w 246"/>
                <a:gd name="T53" fmla="*/ 1 h 205"/>
                <a:gd name="T54" fmla="*/ 1 w 246"/>
                <a:gd name="T55" fmla="*/ 1 h 205"/>
                <a:gd name="T56" fmla="*/ 1 w 246"/>
                <a:gd name="T57" fmla="*/ 1 h 205"/>
                <a:gd name="T58" fmla="*/ 1 w 246"/>
                <a:gd name="T59" fmla="*/ 1 h 205"/>
                <a:gd name="T60" fmla="*/ 1 w 246"/>
                <a:gd name="T61" fmla="*/ 1 h 205"/>
                <a:gd name="T62" fmla="*/ 1 w 246"/>
                <a:gd name="T63" fmla="*/ 1 h 205"/>
                <a:gd name="T64" fmla="*/ 1 w 246"/>
                <a:gd name="T65" fmla="*/ 1 h 205"/>
                <a:gd name="T66" fmla="*/ 1 w 246"/>
                <a:gd name="T67" fmla="*/ 1 h 205"/>
                <a:gd name="T68" fmla="*/ 1 w 246"/>
                <a:gd name="T69" fmla="*/ 1 h 205"/>
                <a:gd name="T70" fmla="*/ 1 w 246"/>
                <a:gd name="T71" fmla="*/ 1 h 205"/>
                <a:gd name="T72" fmla="*/ 1 w 246"/>
                <a:gd name="T73" fmla="*/ 1 h 205"/>
                <a:gd name="T74" fmla="*/ 1 w 246"/>
                <a:gd name="T75" fmla="*/ 1 h 205"/>
                <a:gd name="T76" fmla="*/ 1 w 246"/>
                <a:gd name="T77" fmla="*/ 1 h 205"/>
                <a:gd name="T78" fmla="*/ 1 w 246"/>
                <a:gd name="T79" fmla="*/ 1 h 205"/>
                <a:gd name="T80" fmla="*/ 1 w 246"/>
                <a:gd name="T81" fmla="*/ 1 h 205"/>
                <a:gd name="T82" fmla="*/ 1 w 246"/>
                <a:gd name="T83" fmla="*/ 1 h 205"/>
                <a:gd name="T84" fmla="*/ 1 w 246"/>
                <a:gd name="T85" fmla="*/ 1 h 205"/>
                <a:gd name="T86" fmla="*/ 1 w 246"/>
                <a:gd name="T87" fmla="*/ 1 h 205"/>
                <a:gd name="T88" fmla="*/ 1 w 246"/>
                <a:gd name="T89" fmla="*/ 1 h 205"/>
                <a:gd name="T90" fmla="*/ 1 w 246"/>
                <a:gd name="T91" fmla="*/ 1 h 205"/>
                <a:gd name="T92" fmla="*/ 1 w 246"/>
                <a:gd name="T93" fmla="*/ 1 h 205"/>
                <a:gd name="T94" fmla="*/ 1 w 246"/>
                <a:gd name="T95" fmla="*/ 1 h 205"/>
                <a:gd name="T96" fmla="*/ 1 w 246"/>
                <a:gd name="T97" fmla="*/ 1 h 205"/>
                <a:gd name="T98" fmla="*/ 1 w 246"/>
                <a:gd name="T99" fmla="*/ 1 h 205"/>
                <a:gd name="T100" fmla="*/ 1 w 246"/>
                <a:gd name="T101" fmla="*/ 1 h 205"/>
                <a:gd name="T102" fmla="*/ 1 w 246"/>
                <a:gd name="T103" fmla="*/ 1 h 205"/>
                <a:gd name="T104" fmla="*/ 1 w 246"/>
                <a:gd name="T105" fmla="*/ 1 h 205"/>
                <a:gd name="T106" fmla="*/ 1 w 246"/>
                <a:gd name="T107" fmla="*/ 1 h 205"/>
                <a:gd name="T108" fmla="*/ 1 w 246"/>
                <a:gd name="T109" fmla="*/ 1 h 205"/>
                <a:gd name="T110" fmla="*/ 1 w 246"/>
                <a:gd name="T111" fmla="*/ 1 h 205"/>
                <a:gd name="T112" fmla="*/ 1 w 246"/>
                <a:gd name="T113" fmla="*/ 1 h 205"/>
                <a:gd name="T114" fmla="*/ 0 w 246"/>
                <a:gd name="T115" fmla="*/ 1 h 205"/>
                <a:gd name="T116" fmla="*/ 1 w 246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6"/>
                <a:gd name="T178" fmla="*/ 0 h 205"/>
                <a:gd name="T179" fmla="*/ 246 w 246"/>
                <a:gd name="T180" fmla="*/ 205 h 2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6" h="205">
                  <a:moveTo>
                    <a:pt x="8" y="3"/>
                  </a:moveTo>
                  <a:lnTo>
                    <a:pt x="12" y="7"/>
                  </a:lnTo>
                  <a:lnTo>
                    <a:pt x="17" y="10"/>
                  </a:lnTo>
                  <a:lnTo>
                    <a:pt x="23" y="14"/>
                  </a:lnTo>
                  <a:lnTo>
                    <a:pt x="27" y="17"/>
                  </a:lnTo>
                  <a:lnTo>
                    <a:pt x="33" y="21"/>
                  </a:lnTo>
                  <a:lnTo>
                    <a:pt x="38" y="23"/>
                  </a:lnTo>
                  <a:lnTo>
                    <a:pt x="43" y="24"/>
                  </a:lnTo>
                  <a:lnTo>
                    <a:pt x="48" y="24"/>
                  </a:lnTo>
                  <a:lnTo>
                    <a:pt x="61" y="21"/>
                  </a:lnTo>
                  <a:lnTo>
                    <a:pt x="76" y="18"/>
                  </a:lnTo>
                  <a:lnTo>
                    <a:pt x="93" y="16"/>
                  </a:lnTo>
                  <a:lnTo>
                    <a:pt x="110" y="14"/>
                  </a:lnTo>
                  <a:lnTo>
                    <a:pt x="128" y="13"/>
                  </a:lnTo>
                  <a:lnTo>
                    <a:pt x="144" y="13"/>
                  </a:lnTo>
                  <a:lnTo>
                    <a:pt x="156" y="14"/>
                  </a:lnTo>
                  <a:lnTo>
                    <a:pt x="164" y="16"/>
                  </a:lnTo>
                  <a:lnTo>
                    <a:pt x="171" y="21"/>
                  </a:lnTo>
                  <a:lnTo>
                    <a:pt x="171" y="22"/>
                  </a:lnTo>
                  <a:lnTo>
                    <a:pt x="166" y="23"/>
                  </a:lnTo>
                  <a:lnTo>
                    <a:pt x="154" y="22"/>
                  </a:lnTo>
                  <a:lnTo>
                    <a:pt x="146" y="22"/>
                  </a:lnTo>
                  <a:lnTo>
                    <a:pt x="135" y="22"/>
                  </a:lnTo>
                  <a:lnTo>
                    <a:pt x="120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7" y="38"/>
                  </a:lnTo>
                  <a:lnTo>
                    <a:pt x="72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49"/>
                  </a:lnTo>
                  <a:lnTo>
                    <a:pt x="100" y="52"/>
                  </a:lnTo>
                  <a:lnTo>
                    <a:pt x="105" y="54"/>
                  </a:lnTo>
                  <a:lnTo>
                    <a:pt x="108" y="56"/>
                  </a:lnTo>
                  <a:lnTo>
                    <a:pt x="121" y="54"/>
                  </a:lnTo>
                  <a:lnTo>
                    <a:pt x="137" y="54"/>
                  </a:lnTo>
                  <a:lnTo>
                    <a:pt x="154" y="54"/>
                  </a:lnTo>
                  <a:lnTo>
                    <a:pt x="173" y="56"/>
                  </a:lnTo>
                  <a:lnTo>
                    <a:pt x="190" y="60"/>
                  </a:lnTo>
                  <a:lnTo>
                    <a:pt x="205" y="63"/>
                  </a:lnTo>
                  <a:lnTo>
                    <a:pt x="216" y="68"/>
                  </a:lnTo>
                  <a:lnTo>
                    <a:pt x="224" y="72"/>
                  </a:lnTo>
                  <a:lnTo>
                    <a:pt x="231" y="79"/>
                  </a:lnTo>
                  <a:lnTo>
                    <a:pt x="231" y="82"/>
                  </a:lnTo>
                  <a:lnTo>
                    <a:pt x="227" y="81"/>
                  </a:lnTo>
                  <a:lnTo>
                    <a:pt x="217" y="77"/>
                  </a:lnTo>
                  <a:lnTo>
                    <a:pt x="209" y="75"/>
                  </a:lnTo>
                  <a:lnTo>
                    <a:pt x="199" y="71"/>
                  </a:lnTo>
                  <a:lnTo>
                    <a:pt x="185" y="69"/>
                  </a:lnTo>
                  <a:lnTo>
                    <a:pt x="171" y="67"/>
                  </a:lnTo>
                  <a:lnTo>
                    <a:pt x="156" y="66"/>
                  </a:lnTo>
                  <a:lnTo>
                    <a:pt x="144" y="66"/>
                  </a:lnTo>
                  <a:lnTo>
                    <a:pt x="132" y="66"/>
                  </a:lnTo>
                  <a:lnTo>
                    <a:pt x="124" y="68"/>
                  </a:lnTo>
                  <a:lnTo>
                    <a:pt x="136" y="76"/>
                  </a:lnTo>
                  <a:lnTo>
                    <a:pt x="146" y="83"/>
                  </a:lnTo>
                  <a:lnTo>
                    <a:pt x="153" y="87"/>
                  </a:lnTo>
                  <a:lnTo>
                    <a:pt x="156" y="92"/>
                  </a:lnTo>
                  <a:lnTo>
                    <a:pt x="166" y="92"/>
                  </a:lnTo>
                  <a:lnTo>
                    <a:pt x="177" y="93"/>
                  </a:lnTo>
                  <a:lnTo>
                    <a:pt x="190" y="96"/>
                  </a:lnTo>
                  <a:lnTo>
                    <a:pt x="204" y="98"/>
                  </a:lnTo>
                  <a:lnTo>
                    <a:pt x="217" y="104"/>
                  </a:lnTo>
                  <a:lnTo>
                    <a:pt x="230" y="112"/>
                  </a:lnTo>
                  <a:lnTo>
                    <a:pt x="239" y="122"/>
                  </a:lnTo>
                  <a:lnTo>
                    <a:pt x="246" y="136"/>
                  </a:lnTo>
                  <a:lnTo>
                    <a:pt x="239" y="130"/>
                  </a:lnTo>
                  <a:lnTo>
                    <a:pt x="231" y="124"/>
                  </a:lnTo>
                  <a:lnTo>
                    <a:pt x="222" y="119"/>
                  </a:lnTo>
                  <a:lnTo>
                    <a:pt x="212" y="114"/>
                  </a:lnTo>
                  <a:lnTo>
                    <a:pt x="202" y="109"/>
                  </a:lnTo>
                  <a:lnTo>
                    <a:pt x="192" y="107"/>
                  </a:lnTo>
                  <a:lnTo>
                    <a:pt x="182" y="106"/>
                  </a:lnTo>
                  <a:lnTo>
                    <a:pt x="173" y="106"/>
                  </a:lnTo>
                  <a:lnTo>
                    <a:pt x="184" y="117"/>
                  </a:lnTo>
                  <a:lnTo>
                    <a:pt x="194" y="129"/>
                  </a:lnTo>
                  <a:lnTo>
                    <a:pt x="205" y="139"/>
                  </a:lnTo>
                  <a:lnTo>
                    <a:pt x="215" y="150"/>
                  </a:lnTo>
                  <a:lnTo>
                    <a:pt x="223" y="159"/>
                  </a:lnTo>
                  <a:lnTo>
                    <a:pt x="230" y="167"/>
                  </a:lnTo>
                  <a:lnTo>
                    <a:pt x="235" y="172"/>
                  </a:lnTo>
                  <a:lnTo>
                    <a:pt x="237" y="175"/>
                  </a:lnTo>
                  <a:lnTo>
                    <a:pt x="239" y="181"/>
                  </a:lnTo>
                  <a:lnTo>
                    <a:pt x="242" y="188"/>
                  </a:lnTo>
                  <a:lnTo>
                    <a:pt x="244" y="197"/>
                  </a:lnTo>
                  <a:lnTo>
                    <a:pt x="246" y="205"/>
                  </a:lnTo>
                  <a:lnTo>
                    <a:pt x="239" y="196"/>
                  </a:lnTo>
                  <a:lnTo>
                    <a:pt x="230" y="183"/>
                  </a:lnTo>
                  <a:lnTo>
                    <a:pt x="217" y="168"/>
                  </a:lnTo>
                  <a:lnTo>
                    <a:pt x="205" y="152"/>
                  </a:lnTo>
                  <a:lnTo>
                    <a:pt x="192" y="137"/>
                  </a:lnTo>
                  <a:lnTo>
                    <a:pt x="181" y="125"/>
                  </a:lnTo>
                  <a:lnTo>
                    <a:pt x="171" y="116"/>
                  </a:lnTo>
                  <a:lnTo>
                    <a:pt x="166" y="112"/>
                  </a:lnTo>
                  <a:lnTo>
                    <a:pt x="161" y="111"/>
                  </a:lnTo>
                  <a:lnTo>
                    <a:pt x="159" y="114"/>
                  </a:lnTo>
                  <a:lnTo>
                    <a:pt x="159" y="119"/>
                  </a:lnTo>
                  <a:lnTo>
                    <a:pt x="160" y="124"/>
                  </a:lnTo>
                  <a:lnTo>
                    <a:pt x="163" y="135"/>
                  </a:lnTo>
                  <a:lnTo>
                    <a:pt x="169" y="153"/>
                  </a:lnTo>
                  <a:lnTo>
                    <a:pt x="177" y="170"/>
                  </a:lnTo>
                  <a:lnTo>
                    <a:pt x="182" y="182"/>
                  </a:lnTo>
                  <a:lnTo>
                    <a:pt x="183" y="187"/>
                  </a:lnTo>
                  <a:lnTo>
                    <a:pt x="181" y="187"/>
                  </a:lnTo>
                  <a:lnTo>
                    <a:pt x="177" y="184"/>
                  </a:lnTo>
                  <a:lnTo>
                    <a:pt x="173" y="179"/>
                  </a:lnTo>
                  <a:lnTo>
                    <a:pt x="166" y="165"/>
                  </a:lnTo>
                  <a:lnTo>
                    <a:pt x="155" y="143"/>
                  </a:lnTo>
                  <a:lnTo>
                    <a:pt x="147" y="119"/>
                  </a:lnTo>
                  <a:lnTo>
                    <a:pt x="147" y="101"/>
                  </a:lnTo>
                  <a:lnTo>
                    <a:pt x="140" y="96"/>
                  </a:lnTo>
                  <a:lnTo>
                    <a:pt x="135" y="91"/>
                  </a:lnTo>
                  <a:lnTo>
                    <a:pt x="128" y="87"/>
                  </a:lnTo>
                  <a:lnTo>
                    <a:pt x="122" y="84"/>
                  </a:lnTo>
                  <a:lnTo>
                    <a:pt x="116" y="81"/>
                  </a:lnTo>
                  <a:lnTo>
                    <a:pt x="111" y="78"/>
                  </a:lnTo>
                  <a:lnTo>
                    <a:pt x="108" y="76"/>
                  </a:lnTo>
                  <a:lnTo>
                    <a:pt x="106" y="75"/>
                  </a:lnTo>
                  <a:lnTo>
                    <a:pt x="103" y="72"/>
                  </a:lnTo>
                  <a:lnTo>
                    <a:pt x="101" y="71"/>
                  </a:lnTo>
                  <a:lnTo>
                    <a:pt x="99" y="74"/>
                  </a:lnTo>
                  <a:lnTo>
                    <a:pt x="98" y="79"/>
                  </a:lnTo>
                  <a:lnTo>
                    <a:pt x="99" y="93"/>
                  </a:lnTo>
                  <a:lnTo>
                    <a:pt x="103" y="114"/>
                  </a:lnTo>
                  <a:lnTo>
                    <a:pt x="111" y="138"/>
                  </a:lnTo>
                  <a:lnTo>
                    <a:pt x="123" y="157"/>
                  </a:lnTo>
                  <a:lnTo>
                    <a:pt x="129" y="165"/>
                  </a:lnTo>
                  <a:lnTo>
                    <a:pt x="129" y="168"/>
                  </a:lnTo>
                  <a:lnTo>
                    <a:pt x="124" y="167"/>
                  </a:lnTo>
                  <a:lnTo>
                    <a:pt x="118" y="162"/>
                  </a:lnTo>
                  <a:lnTo>
                    <a:pt x="115" y="158"/>
                  </a:lnTo>
                  <a:lnTo>
                    <a:pt x="109" y="150"/>
                  </a:lnTo>
                  <a:lnTo>
                    <a:pt x="103" y="138"/>
                  </a:lnTo>
                  <a:lnTo>
                    <a:pt x="96" y="125"/>
                  </a:lnTo>
                  <a:lnTo>
                    <a:pt x="92" y="112"/>
                  </a:lnTo>
                  <a:lnTo>
                    <a:pt x="88" y="97"/>
                  </a:lnTo>
                  <a:lnTo>
                    <a:pt x="87" y="81"/>
                  </a:lnTo>
                  <a:lnTo>
                    <a:pt x="88" y="64"/>
                  </a:lnTo>
                  <a:lnTo>
                    <a:pt x="84" y="61"/>
                  </a:lnTo>
                  <a:lnTo>
                    <a:pt x="79" y="58"/>
                  </a:lnTo>
                  <a:lnTo>
                    <a:pt x="75" y="54"/>
                  </a:lnTo>
                  <a:lnTo>
                    <a:pt x="69" y="52"/>
                  </a:lnTo>
                  <a:lnTo>
                    <a:pt x="63" y="49"/>
                  </a:lnTo>
                  <a:lnTo>
                    <a:pt x="58" y="47"/>
                  </a:lnTo>
                  <a:lnTo>
                    <a:pt x="55" y="45"/>
                  </a:lnTo>
                  <a:lnTo>
                    <a:pt x="52" y="44"/>
                  </a:lnTo>
                  <a:lnTo>
                    <a:pt x="48" y="53"/>
                  </a:lnTo>
                  <a:lnTo>
                    <a:pt x="49" y="67"/>
                  </a:lnTo>
                  <a:lnTo>
                    <a:pt x="52" y="82"/>
                  </a:lnTo>
                  <a:lnTo>
                    <a:pt x="54" y="93"/>
                  </a:lnTo>
                  <a:lnTo>
                    <a:pt x="56" y="106"/>
                  </a:lnTo>
                  <a:lnTo>
                    <a:pt x="60" y="122"/>
                  </a:lnTo>
                  <a:lnTo>
                    <a:pt x="63" y="138"/>
                  </a:lnTo>
                  <a:lnTo>
                    <a:pt x="67" y="149"/>
                  </a:lnTo>
                  <a:lnTo>
                    <a:pt x="67" y="151"/>
                  </a:lnTo>
                  <a:lnTo>
                    <a:pt x="63" y="150"/>
                  </a:lnTo>
                  <a:lnTo>
                    <a:pt x="58" y="144"/>
                  </a:lnTo>
                  <a:lnTo>
                    <a:pt x="54" y="134"/>
                  </a:lnTo>
                  <a:lnTo>
                    <a:pt x="50" y="114"/>
                  </a:lnTo>
                  <a:lnTo>
                    <a:pt x="45" y="85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30" y="33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1" y="16"/>
                  </a:lnTo>
                  <a:lnTo>
                    <a:pt x="8" y="11"/>
                  </a:lnTo>
                  <a:lnTo>
                    <a:pt x="4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1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95"/>
            <p:cNvSpPr>
              <a:spLocks/>
            </p:cNvSpPr>
            <p:nvPr/>
          </p:nvSpPr>
          <p:spPr bwMode="auto">
            <a:xfrm>
              <a:off x="942" y="3749"/>
              <a:ext cx="85" cy="141"/>
            </a:xfrm>
            <a:custGeom>
              <a:avLst/>
              <a:gdLst>
                <a:gd name="T0" fmla="*/ 1 w 169"/>
                <a:gd name="T1" fmla="*/ 1 h 282"/>
                <a:gd name="T2" fmla="*/ 1 w 169"/>
                <a:gd name="T3" fmla="*/ 1 h 282"/>
                <a:gd name="T4" fmla="*/ 1 w 169"/>
                <a:gd name="T5" fmla="*/ 1 h 282"/>
                <a:gd name="T6" fmla="*/ 1 w 169"/>
                <a:gd name="T7" fmla="*/ 1 h 282"/>
                <a:gd name="T8" fmla="*/ 1 w 169"/>
                <a:gd name="T9" fmla="*/ 1 h 282"/>
                <a:gd name="T10" fmla="*/ 1 w 169"/>
                <a:gd name="T11" fmla="*/ 1 h 282"/>
                <a:gd name="T12" fmla="*/ 1 w 169"/>
                <a:gd name="T13" fmla="*/ 1 h 282"/>
                <a:gd name="T14" fmla="*/ 1 w 169"/>
                <a:gd name="T15" fmla="*/ 1 h 282"/>
                <a:gd name="T16" fmla="*/ 1 w 169"/>
                <a:gd name="T17" fmla="*/ 1 h 282"/>
                <a:gd name="T18" fmla="*/ 1 w 169"/>
                <a:gd name="T19" fmla="*/ 1 h 282"/>
                <a:gd name="T20" fmla="*/ 1 w 169"/>
                <a:gd name="T21" fmla="*/ 1 h 282"/>
                <a:gd name="T22" fmla="*/ 1 w 169"/>
                <a:gd name="T23" fmla="*/ 1 h 282"/>
                <a:gd name="T24" fmla="*/ 1 w 169"/>
                <a:gd name="T25" fmla="*/ 1 h 282"/>
                <a:gd name="T26" fmla="*/ 1 w 169"/>
                <a:gd name="T27" fmla="*/ 1 h 282"/>
                <a:gd name="T28" fmla="*/ 1 w 169"/>
                <a:gd name="T29" fmla="*/ 1 h 282"/>
                <a:gd name="T30" fmla="*/ 1 w 169"/>
                <a:gd name="T31" fmla="*/ 1 h 282"/>
                <a:gd name="T32" fmla="*/ 1 w 169"/>
                <a:gd name="T33" fmla="*/ 1 h 282"/>
                <a:gd name="T34" fmla="*/ 1 w 169"/>
                <a:gd name="T35" fmla="*/ 1 h 282"/>
                <a:gd name="T36" fmla="*/ 1 w 169"/>
                <a:gd name="T37" fmla="*/ 1 h 282"/>
                <a:gd name="T38" fmla="*/ 1 w 169"/>
                <a:gd name="T39" fmla="*/ 1 h 282"/>
                <a:gd name="T40" fmla="*/ 1 w 169"/>
                <a:gd name="T41" fmla="*/ 1 h 282"/>
                <a:gd name="T42" fmla="*/ 1 w 169"/>
                <a:gd name="T43" fmla="*/ 1 h 282"/>
                <a:gd name="T44" fmla="*/ 1 w 169"/>
                <a:gd name="T45" fmla="*/ 1 h 282"/>
                <a:gd name="T46" fmla="*/ 1 w 169"/>
                <a:gd name="T47" fmla="*/ 1 h 282"/>
                <a:gd name="T48" fmla="*/ 1 w 169"/>
                <a:gd name="T49" fmla="*/ 1 h 282"/>
                <a:gd name="T50" fmla="*/ 1 w 169"/>
                <a:gd name="T51" fmla="*/ 1 h 282"/>
                <a:gd name="T52" fmla="*/ 1 w 169"/>
                <a:gd name="T53" fmla="*/ 1 h 282"/>
                <a:gd name="T54" fmla="*/ 1 w 169"/>
                <a:gd name="T55" fmla="*/ 1 h 282"/>
                <a:gd name="T56" fmla="*/ 1 w 169"/>
                <a:gd name="T57" fmla="*/ 1 h 282"/>
                <a:gd name="T58" fmla="*/ 1 w 169"/>
                <a:gd name="T59" fmla="*/ 1 h 282"/>
                <a:gd name="T60" fmla="*/ 1 w 169"/>
                <a:gd name="T61" fmla="*/ 1 h 282"/>
                <a:gd name="T62" fmla="*/ 1 w 169"/>
                <a:gd name="T63" fmla="*/ 1 h 282"/>
                <a:gd name="T64" fmla="*/ 1 w 169"/>
                <a:gd name="T65" fmla="*/ 1 h 282"/>
                <a:gd name="T66" fmla="*/ 1 w 169"/>
                <a:gd name="T67" fmla="*/ 1 h 282"/>
                <a:gd name="T68" fmla="*/ 1 w 169"/>
                <a:gd name="T69" fmla="*/ 1 h 282"/>
                <a:gd name="T70" fmla="*/ 1 w 169"/>
                <a:gd name="T71" fmla="*/ 1 h 282"/>
                <a:gd name="T72" fmla="*/ 1 w 169"/>
                <a:gd name="T73" fmla="*/ 1 h 282"/>
                <a:gd name="T74" fmla="*/ 1 w 169"/>
                <a:gd name="T75" fmla="*/ 1 h 282"/>
                <a:gd name="T76" fmla="*/ 1 w 169"/>
                <a:gd name="T77" fmla="*/ 1 h 282"/>
                <a:gd name="T78" fmla="*/ 1 w 169"/>
                <a:gd name="T79" fmla="*/ 1 h 282"/>
                <a:gd name="T80" fmla="*/ 1 w 169"/>
                <a:gd name="T81" fmla="*/ 1 h 282"/>
                <a:gd name="T82" fmla="*/ 1 w 169"/>
                <a:gd name="T83" fmla="*/ 1 h 282"/>
                <a:gd name="T84" fmla="*/ 1 w 169"/>
                <a:gd name="T85" fmla="*/ 1 h 282"/>
                <a:gd name="T86" fmla="*/ 1 w 169"/>
                <a:gd name="T87" fmla="*/ 1 h 282"/>
                <a:gd name="T88" fmla="*/ 1 w 169"/>
                <a:gd name="T89" fmla="*/ 1 h 282"/>
                <a:gd name="T90" fmla="*/ 1 w 169"/>
                <a:gd name="T91" fmla="*/ 1 h 282"/>
                <a:gd name="T92" fmla="*/ 1 w 169"/>
                <a:gd name="T93" fmla="*/ 1 h 282"/>
                <a:gd name="T94" fmla="*/ 1 w 169"/>
                <a:gd name="T95" fmla="*/ 1 h 282"/>
                <a:gd name="T96" fmla="*/ 1 w 169"/>
                <a:gd name="T97" fmla="*/ 1 h 282"/>
                <a:gd name="T98" fmla="*/ 1 w 169"/>
                <a:gd name="T99" fmla="*/ 1 h 282"/>
                <a:gd name="T100" fmla="*/ 1 w 169"/>
                <a:gd name="T101" fmla="*/ 1 h 282"/>
                <a:gd name="T102" fmla="*/ 0 w 169"/>
                <a:gd name="T103" fmla="*/ 1 h 282"/>
                <a:gd name="T104" fmla="*/ 1 w 169"/>
                <a:gd name="T105" fmla="*/ 1 h 282"/>
                <a:gd name="T106" fmla="*/ 1 w 169"/>
                <a:gd name="T107" fmla="*/ 1 h 282"/>
                <a:gd name="T108" fmla="*/ 1 w 169"/>
                <a:gd name="T109" fmla="*/ 1 h 282"/>
                <a:gd name="T110" fmla="*/ 1 w 169"/>
                <a:gd name="T111" fmla="*/ 1 h 282"/>
                <a:gd name="T112" fmla="*/ 1 w 169"/>
                <a:gd name="T113" fmla="*/ 1 h 282"/>
                <a:gd name="T114" fmla="*/ 1 w 169"/>
                <a:gd name="T115" fmla="*/ 1 h 282"/>
                <a:gd name="T116" fmla="*/ 1 w 169"/>
                <a:gd name="T117" fmla="*/ 1 h 282"/>
                <a:gd name="T118" fmla="*/ 1 w 169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9"/>
                <a:gd name="T181" fmla="*/ 0 h 282"/>
                <a:gd name="T182" fmla="*/ 169 w 169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9" h="282">
                  <a:moveTo>
                    <a:pt x="73" y="0"/>
                  </a:moveTo>
                  <a:lnTo>
                    <a:pt x="75" y="2"/>
                  </a:lnTo>
                  <a:lnTo>
                    <a:pt x="77" y="16"/>
                  </a:lnTo>
                  <a:lnTo>
                    <a:pt x="79" y="34"/>
                  </a:lnTo>
                  <a:lnTo>
                    <a:pt x="82" y="43"/>
                  </a:lnTo>
                  <a:lnTo>
                    <a:pt x="84" y="45"/>
                  </a:lnTo>
                  <a:lnTo>
                    <a:pt x="89" y="50"/>
                  </a:lnTo>
                  <a:lnTo>
                    <a:pt x="96" y="54"/>
                  </a:lnTo>
                  <a:lnTo>
                    <a:pt x="105" y="61"/>
                  </a:lnTo>
                  <a:lnTo>
                    <a:pt x="113" y="69"/>
                  </a:lnTo>
                  <a:lnTo>
                    <a:pt x="122" y="80"/>
                  </a:lnTo>
                  <a:lnTo>
                    <a:pt x="131" y="90"/>
                  </a:lnTo>
                  <a:lnTo>
                    <a:pt x="138" y="103"/>
                  </a:lnTo>
                  <a:lnTo>
                    <a:pt x="151" y="126"/>
                  </a:lnTo>
                  <a:lnTo>
                    <a:pt x="160" y="141"/>
                  </a:lnTo>
                  <a:lnTo>
                    <a:pt x="167" y="151"/>
                  </a:lnTo>
                  <a:lnTo>
                    <a:pt x="169" y="158"/>
                  </a:lnTo>
                  <a:lnTo>
                    <a:pt x="169" y="163"/>
                  </a:lnTo>
                  <a:lnTo>
                    <a:pt x="168" y="165"/>
                  </a:lnTo>
                  <a:lnTo>
                    <a:pt x="165" y="163"/>
                  </a:lnTo>
                  <a:lnTo>
                    <a:pt x="161" y="156"/>
                  </a:lnTo>
                  <a:lnTo>
                    <a:pt x="158" y="149"/>
                  </a:lnTo>
                  <a:lnTo>
                    <a:pt x="153" y="140"/>
                  </a:lnTo>
                  <a:lnTo>
                    <a:pt x="146" y="129"/>
                  </a:lnTo>
                  <a:lnTo>
                    <a:pt x="139" y="118"/>
                  </a:lnTo>
                  <a:lnTo>
                    <a:pt x="132" y="106"/>
                  </a:lnTo>
                  <a:lnTo>
                    <a:pt x="126" y="96"/>
                  </a:lnTo>
                  <a:lnTo>
                    <a:pt x="119" y="88"/>
                  </a:lnTo>
                  <a:lnTo>
                    <a:pt x="114" y="83"/>
                  </a:lnTo>
                  <a:lnTo>
                    <a:pt x="106" y="77"/>
                  </a:lnTo>
                  <a:lnTo>
                    <a:pt x="100" y="73"/>
                  </a:lnTo>
                  <a:lnTo>
                    <a:pt x="94" y="69"/>
                  </a:lnTo>
                  <a:lnTo>
                    <a:pt x="90" y="68"/>
                  </a:lnTo>
                  <a:lnTo>
                    <a:pt x="90" y="83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2" y="126"/>
                  </a:lnTo>
                  <a:lnTo>
                    <a:pt x="99" y="131"/>
                  </a:lnTo>
                  <a:lnTo>
                    <a:pt x="109" y="140"/>
                  </a:lnTo>
                  <a:lnTo>
                    <a:pt x="120" y="150"/>
                  </a:lnTo>
                  <a:lnTo>
                    <a:pt x="131" y="161"/>
                  </a:lnTo>
                  <a:lnTo>
                    <a:pt x="141" y="175"/>
                  </a:lnTo>
                  <a:lnTo>
                    <a:pt x="150" y="190"/>
                  </a:lnTo>
                  <a:lnTo>
                    <a:pt x="157" y="208"/>
                  </a:lnTo>
                  <a:lnTo>
                    <a:pt x="159" y="226"/>
                  </a:lnTo>
                  <a:lnTo>
                    <a:pt x="159" y="233"/>
                  </a:lnTo>
                  <a:lnTo>
                    <a:pt x="156" y="231"/>
                  </a:lnTo>
                  <a:lnTo>
                    <a:pt x="151" y="220"/>
                  </a:lnTo>
                  <a:lnTo>
                    <a:pt x="144" y="203"/>
                  </a:lnTo>
                  <a:lnTo>
                    <a:pt x="139" y="193"/>
                  </a:lnTo>
                  <a:lnTo>
                    <a:pt x="134" y="183"/>
                  </a:lnTo>
                  <a:lnTo>
                    <a:pt x="128" y="174"/>
                  </a:lnTo>
                  <a:lnTo>
                    <a:pt x="121" y="166"/>
                  </a:lnTo>
                  <a:lnTo>
                    <a:pt x="113" y="159"/>
                  </a:lnTo>
                  <a:lnTo>
                    <a:pt x="106" y="155"/>
                  </a:lnTo>
                  <a:lnTo>
                    <a:pt x="99" y="150"/>
                  </a:lnTo>
                  <a:lnTo>
                    <a:pt x="93" y="148"/>
                  </a:lnTo>
                  <a:lnTo>
                    <a:pt x="103" y="172"/>
                  </a:lnTo>
                  <a:lnTo>
                    <a:pt x="109" y="206"/>
                  </a:lnTo>
                  <a:lnTo>
                    <a:pt x="112" y="243"/>
                  </a:lnTo>
                  <a:lnTo>
                    <a:pt x="111" y="274"/>
                  </a:lnTo>
                  <a:lnTo>
                    <a:pt x="108" y="281"/>
                  </a:lnTo>
                  <a:lnTo>
                    <a:pt x="107" y="282"/>
                  </a:lnTo>
                  <a:lnTo>
                    <a:pt x="106" y="278"/>
                  </a:lnTo>
                  <a:lnTo>
                    <a:pt x="106" y="269"/>
                  </a:lnTo>
                  <a:lnTo>
                    <a:pt x="104" y="248"/>
                  </a:lnTo>
                  <a:lnTo>
                    <a:pt x="97" y="213"/>
                  </a:lnTo>
                  <a:lnTo>
                    <a:pt x="89" y="180"/>
                  </a:lnTo>
                  <a:lnTo>
                    <a:pt x="82" y="160"/>
                  </a:lnTo>
                  <a:lnTo>
                    <a:pt x="76" y="164"/>
                  </a:lnTo>
                  <a:lnTo>
                    <a:pt x="69" y="169"/>
                  </a:lnTo>
                  <a:lnTo>
                    <a:pt x="62" y="176"/>
                  </a:lnTo>
                  <a:lnTo>
                    <a:pt x="56" y="184"/>
                  </a:lnTo>
                  <a:lnTo>
                    <a:pt x="49" y="194"/>
                  </a:lnTo>
                  <a:lnTo>
                    <a:pt x="45" y="203"/>
                  </a:lnTo>
                  <a:lnTo>
                    <a:pt x="40" y="213"/>
                  </a:lnTo>
                  <a:lnTo>
                    <a:pt x="38" y="222"/>
                  </a:lnTo>
                  <a:lnTo>
                    <a:pt x="36" y="229"/>
                  </a:lnTo>
                  <a:lnTo>
                    <a:pt x="33" y="229"/>
                  </a:lnTo>
                  <a:lnTo>
                    <a:pt x="31" y="224"/>
                  </a:lnTo>
                  <a:lnTo>
                    <a:pt x="33" y="212"/>
                  </a:lnTo>
                  <a:lnTo>
                    <a:pt x="37" y="204"/>
                  </a:lnTo>
                  <a:lnTo>
                    <a:pt x="41" y="195"/>
                  </a:lnTo>
                  <a:lnTo>
                    <a:pt x="47" y="183"/>
                  </a:lnTo>
                  <a:lnTo>
                    <a:pt x="54" y="172"/>
                  </a:lnTo>
                  <a:lnTo>
                    <a:pt x="60" y="161"/>
                  </a:lnTo>
                  <a:lnTo>
                    <a:pt x="66" y="151"/>
                  </a:lnTo>
                  <a:lnTo>
                    <a:pt x="71" y="143"/>
                  </a:lnTo>
                  <a:lnTo>
                    <a:pt x="75" y="138"/>
                  </a:lnTo>
                  <a:lnTo>
                    <a:pt x="76" y="120"/>
                  </a:lnTo>
                  <a:lnTo>
                    <a:pt x="77" y="99"/>
                  </a:lnTo>
                  <a:lnTo>
                    <a:pt x="76" y="82"/>
                  </a:lnTo>
                  <a:lnTo>
                    <a:pt x="76" y="70"/>
                  </a:lnTo>
                  <a:lnTo>
                    <a:pt x="67" y="76"/>
                  </a:lnTo>
                  <a:lnTo>
                    <a:pt x="56" y="85"/>
                  </a:lnTo>
                  <a:lnTo>
                    <a:pt x="46" y="96"/>
                  </a:lnTo>
                  <a:lnTo>
                    <a:pt x="35" y="108"/>
                  </a:lnTo>
                  <a:lnTo>
                    <a:pt x="24" y="121"/>
                  </a:lnTo>
                  <a:lnTo>
                    <a:pt x="16" y="135"/>
                  </a:lnTo>
                  <a:lnTo>
                    <a:pt x="9" y="148"/>
                  </a:lnTo>
                  <a:lnTo>
                    <a:pt x="6" y="159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0"/>
                  </a:lnTo>
                  <a:lnTo>
                    <a:pt x="1" y="152"/>
                  </a:lnTo>
                  <a:lnTo>
                    <a:pt x="5" y="144"/>
                  </a:lnTo>
                  <a:lnTo>
                    <a:pt x="10" y="133"/>
                  </a:lnTo>
                  <a:lnTo>
                    <a:pt x="18" y="119"/>
                  </a:lnTo>
                  <a:lnTo>
                    <a:pt x="29" y="103"/>
                  </a:lnTo>
                  <a:lnTo>
                    <a:pt x="39" y="88"/>
                  </a:lnTo>
                  <a:lnTo>
                    <a:pt x="51" y="73"/>
                  </a:lnTo>
                  <a:lnTo>
                    <a:pt x="61" y="61"/>
                  </a:lnTo>
                  <a:lnTo>
                    <a:pt x="70" y="53"/>
                  </a:lnTo>
                  <a:lnTo>
                    <a:pt x="75" y="44"/>
                  </a:lnTo>
                  <a:lnTo>
                    <a:pt x="74" y="31"/>
                  </a:lnTo>
                  <a:lnTo>
                    <a:pt x="71" y="19"/>
                  </a:lnTo>
                  <a:lnTo>
                    <a:pt x="69" y="12"/>
                  </a:lnTo>
                  <a:lnTo>
                    <a:pt x="69" y="8"/>
                  </a:lnTo>
                  <a:lnTo>
                    <a:pt x="70" y="6"/>
                  </a:lnTo>
                  <a:lnTo>
                    <a:pt x="71" y="4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96"/>
            <p:cNvSpPr>
              <a:spLocks/>
            </p:cNvSpPr>
            <p:nvPr/>
          </p:nvSpPr>
          <p:spPr bwMode="auto">
            <a:xfrm>
              <a:off x="1027" y="3566"/>
              <a:ext cx="103" cy="146"/>
            </a:xfrm>
            <a:custGeom>
              <a:avLst/>
              <a:gdLst>
                <a:gd name="T0" fmla="*/ 0 w 207"/>
                <a:gd name="T1" fmla="*/ 1 h 292"/>
                <a:gd name="T2" fmla="*/ 0 w 207"/>
                <a:gd name="T3" fmla="*/ 1 h 292"/>
                <a:gd name="T4" fmla="*/ 0 w 207"/>
                <a:gd name="T5" fmla="*/ 1 h 292"/>
                <a:gd name="T6" fmla="*/ 0 w 207"/>
                <a:gd name="T7" fmla="*/ 1 h 292"/>
                <a:gd name="T8" fmla="*/ 0 w 207"/>
                <a:gd name="T9" fmla="*/ 1 h 292"/>
                <a:gd name="T10" fmla="*/ 0 w 207"/>
                <a:gd name="T11" fmla="*/ 1 h 292"/>
                <a:gd name="T12" fmla="*/ 0 w 207"/>
                <a:gd name="T13" fmla="*/ 1 h 292"/>
                <a:gd name="T14" fmla="*/ 0 w 207"/>
                <a:gd name="T15" fmla="*/ 1 h 292"/>
                <a:gd name="T16" fmla="*/ 0 w 207"/>
                <a:gd name="T17" fmla="*/ 1 h 292"/>
                <a:gd name="T18" fmla="*/ 0 w 207"/>
                <a:gd name="T19" fmla="*/ 1 h 292"/>
                <a:gd name="T20" fmla="*/ 0 w 207"/>
                <a:gd name="T21" fmla="*/ 1 h 292"/>
                <a:gd name="T22" fmla="*/ 0 w 207"/>
                <a:gd name="T23" fmla="*/ 1 h 292"/>
                <a:gd name="T24" fmla="*/ 0 w 207"/>
                <a:gd name="T25" fmla="*/ 1 h 292"/>
                <a:gd name="T26" fmla="*/ 0 w 207"/>
                <a:gd name="T27" fmla="*/ 1 h 292"/>
                <a:gd name="T28" fmla="*/ 0 w 207"/>
                <a:gd name="T29" fmla="*/ 1 h 292"/>
                <a:gd name="T30" fmla="*/ 0 w 207"/>
                <a:gd name="T31" fmla="*/ 1 h 292"/>
                <a:gd name="T32" fmla="*/ 0 w 207"/>
                <a:gd name="T33" fmla="*/ 1 h 292"/>
                <a:gd name="T34" fmla="*/ 0 w 207"/>
                <a:gd name="T35" fmla="*/ 1 h 292"/>
                <a:gd name="T36" fmla="*/ 0 w 207"/>
                <a:gd name="T37" fmla="*/ 1 h 292"/>
                <a:gd name="T38" fmla="*/ 0 w 207"/>
                <a:gd name="T39" fmla="*/ 1 h 292"/>
                <a:gd name="T40" fmla="*/ 0 w 207"/>
                <a:gd name="T41" fmla="*/ 1 h 292"/>
                <a:gd name="T42" fmla="*/ 0 w 207"/>
                <a:gd name="T43" fmla="*/ 1 h 292"/>
                <a:gd name="T44" fmla="*/ 0 w 207"/>
                <a:gd name="T45" fmla="*/ 1 h 292"/>
                <a:gd name="T46" fmla="*/ 0 w 207"/>
                <a:gd name="T47" fmla="*/ 1 h 292"/>
                <a:gd name="T48" fmla="*/ 0 w 207"/>
                <a:gd name="T49" fmla="*/ 0 h 292"/>
                <a:gd name="T50" fmla="*/ 0 w 207"/>
                <a:gd name="T51" fmla="*/ 1 h 292"/>
                <a:gd name="T52" fmla="*/ 0 w 207"/>
                <a:gd name="T53" fmla="*/ 1 h 292"/>
                <a:gd name="T54" fmla="*/ 0 w 207"/>
                <a:gd name="T55" fmla="*/ 1 h 292"/>
                <a:gd name="T56" fmla="*/ 0 w 207"/>
                <a:gd name="T57" fmla="*/ 1 h 292"/>
                <a:gd name="T58" fmla="*/ 0 w 207"/>
                <a:gd name="T59" fmla="*/ 1 h 292"/>
                <a:gd name="T60" fmla="*/ 0 w 207"/>
                <a:gd name="T61" fmla="*/ 1 h 292"/>
                <a:gd name="T62" fmla="*/ 0 w 207"/>
                <a:gd name="T63" fmla="*/ 1 h 292"/>
                <a:gd name="T64" fmla="*/ 0 w 207"/>
                <a:gd name="T65" fmla="*/ 1 h 292"/>
                <a:gd name="T66" fmla="*/ 0 w 207"/>
                <a:gd name="T67" fmla="*/ 1 h 292"/>
                <a:gd name="T68" fmla="*/ 0 w 207"/>
                <a:gd name="T69" fmla="*/ 1 h 292"/>
                <a:gd name="T70" fmla="*/ 0 w 207"/>
                <a:gd name="T71" fmla="*/ 1 h 292"/>
                <a:gd name="T72" fmla="*/ 0 w 207"/>
                <a:gd name="T73" fmla="*/ 1 h 292"/>
                <a:gd name="T74" fmla="*/ 0 w 207"/>
                <a:gd name="T75" fmla="*/ 1 h 292"/>
                <a:gd name="T76" fmla="*/ 0 w 207"/>
                <a:gd name="T77" fmla="*/ 1 h 292"/>
                <a:gd name="T78" fmla="*/ 0 w 207"/>
                <a:gd name="T79" fmla="*/ 1 h 292"/>
                <a:gd name="T80" fmla="*/ 0 w 207"/>
                <a:gd name="T81" fmla="*/ 1 h 292"/>
                <a:gd name="T82" fmla="*/ 0 w 207"/>
                <a:gd name="T83" fmla="*/ 1 h 292"/>
                <a:gd name="T84" fmla="*/ 0 w 207"/>
                <a:gd name="T85" fmla="*/ 1 h 292"/>
                <a:gd name="T86" fmla="*/ 0 w 207"/>
                <a:gd name="T87" fmla="*/ 1 h 292"/>
                <a:gd name="T88" fmla="*/ 0 w 207"/>
                <a:gd name="T89" fmla="*/ 1 h 292"/>
                <a:gd name="T90" fmla="*/ 0 w 207"/>
                <a:gd name="T91" fmla="*/ 1 h 292"/>
                <a:gd name="T92" fmla="*/ 0 w 207"/>
                <a:gd name="T93" fmla="*/ 1 h 292"/>
                <a:gd name="T94" fmla="*/ 0 w 207"/>
                <a:gd name="T95" fmla="*/ 1 h 292"/>
                <a:gd name="T96" fmla="*/ 0 w 207"/>
                <a:gd name="T97" fmla="*/ 1 h 292"/>
                <a:gd name="T98" fmla="*/ 0 w 207"/>
                <a:gd name="T99" fmla="*/ 1 h 292"/>
                <a:gd name="T100" fmla="*/ 0 w 207"/>
                <a:gd name="T101" fmla="*/ 1 h 292"/>
                <a:gd name="T102" fmla="*/ 0 w 207"/>
                <a:gd name="T103" fmla="*/ 1 h 292"/>
                <a:gd name="T104" fmla="*/ 0 w 207"/>
                <a:gd name="T105" fmla="*/ 1 h 292"/>
                <a:gd name="T106" fmla="*/ 0 w 207"/>
                <a:gd name="T107" fmla="*/ 1 h 292"/>
                <a:gd name="T108" fmla="*/ 0 w 207"/>
                <a:gd name="T109" fmla="*/ 1 h 292"/>
                <a:gd name="T110" fmla="*/ 0 w 207"/>
                <a:gd name="T111" fmla="*/ 1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07"/>
                <a:gd name="T169" fmla="*/ 0 h 292"/>
                <a:gd name="T170" fmla="*/ 207 w 207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07" h="292">
                  <a:moveTo>
                    <a:pt x="0" y="292"/>
                  </a:moveTo>
                  <a:lnTo>
                    <a:pt x="7" y="279"/>
                  </a:lnTo>
                  <a:lnTo>
                    <a:pt x="17" y="260"/>
                  </a:lnTo>
                  <a:lnTo>
                    <a:pt x="25" y="241"/>
                  </a:lnTo>
                  <a:lnTo>
                    <a:pt x="30" y="227"/>
                  </a:lnTo>
                  <a:lnTo>
                    <a:pt x="36" y="213"/>
                  </a:lnTo>
                  <a:lnTo>
                    <a:pt x="44" y="193"/>
                  </a:lnTo>
                  <a:lnTo>
                    <a:pt x="53" y="175"/>
                  </a:lnTo>
                  <a:lnTo>
                    <a:pt x="58" y="164"/>
                  </a:lnTo>
                  <a:lnTo>
                    <a:pt x="51" y="156"/>
                  </a:lnTo>
                  <a:lnTo>
                    <a:pt x="44" y="148"/>
                  </a:lnTo>
                  <a:lnTo>
                    <a:pt x="40" y="140"/>
                  </a:lnTo>
                  <a:lnTo>
                    <a:pt x="37" y="130"/>
                  </a:lnTo>
                  <a:lnTo>
                    <a:pt x="37" y="123"/>
                  </a:lnTo>
                  <a:lnTo>
                    <a:pt x="39" y="124"/>
                  </a:lnTo>
                  <a:lnTo>
                    <a:pt x="41" y="129"/>
                  </a:lnTo>
                  <a:lnTo>
                    <a:pt x="43" y="134"/>
                  </a:lnTo>
                  <a:lnTo>
                    <a:pt x="48" y="139"/>
                  </a:lnTo>
                  <a:lnTo>
                    <a:pt x="55" y="143"/>
                  </a:lnTo>
                  <a:lnTo>
                    <a:pt x="60" y="145"/>
                  </a:lnTo>
                  <a:lnTo>
                    <a:pt x="65" y="147"/>
                  </a:lnTo>
                  <a:lnTo>
                    <a:pt x="72" y="140"/>
                  </a:lnTo>
                  <a:lnTo>
                    <a:pt x="80" y="131"/>
                  </a:lnTo>
                  <a:lnTo>
                    <a:pt x="88" y="122"/>
                  </a:lnTo>
                  <a:lnTo>
                    <a:pt x="96" y="111"/>
                  </a:lnTo>
                  <a:lnTo>
                    <a:pt x="103" y="102"/>
                  </a:lnTo>
                  <a:lnTo>
                    <a:pt x="109" y="94"/>
                  </a:lnTo>
                  <a:lnTo>
                    <a:pt x="113" y="87"/>
                  </a:lnTo>
                  <a:lnTo>
                    <a:pt x="116" y="83"/>
                  </a:lnTo>
                  <a:lnTo>
                    <a:pt x="116" y="72"/>
                  </a:lnTo>
                  <a:lnTo>
                    <a:pt x="112" y="56"/>
                  </a:lnTo>
                  <a:lnTo>
                    <a:pt x="108" y="39"/>
                  </a:lnTo>
                  <a:lnTo>
                    <a:pt x="101" y="26"/>
                  </a:lnTo>
                  <a:lnTo>
                    <a:pt x="95" y="19"/>
                  </a:lnTo>
                  <a:lnTo>
                    <a:pt x="93" y="15"/>
                  </a:lnTo>
                  <a:lnTo>
                    <a:pt x="94" y="14"/>
                  </a:lnTo>
                  <a:lnTo>
                    <a:pt x="98" y="16"/>
                  </a:lnTo>
                  <a:lnTo>
                    <a:pt x="106" y="26"/>
                  </a:lnTo>
                  <a:lnTo>
                    <a:pt x="116" y="42"/>
                  </a:lnTo>
                  <a:lnTo>
                    <a:pt x="123" y="60"/>
                  </a:lnTo>
                  <a:lnTo>
                    <a:pt x="125" y="72"/>
                  </a:lnTo>
                  <a:lnTo>
                    <a:pt x="130" y="64"/>
                  </a:lnTo>
                  <a:lnTo>
                    <a:pt x="134" y="55"/>
                  </a:lnTo>
                  <a:lnTo>
                    <a:pt x="140" y="45"/>
                  </a:lnTo>
                  <a:lnTo>
                    <a:pt x="146" y="33"/>
                  </a:lnTo>
                  <a:lnTo>
                    <a:pt x="151" y="23"/>
                  </a:lnTo>
                  <a:lnTo>
                    <a:pt x="157" y="14"/>
                  </a:lnTo>
                  <a:lnTo>
                    <a:pt x="163" y="7"/>
                  </a:lnTo>
                  <a:lnTo>
                    <a:pt x="168" y="2"/>
                  </a:lnTo>
                  <a:lnTo>
                    <a:pt x="173" y="0"/>
                  </a:lnTo>
                  <a:lnTo>
                    <a:pt x="174" y="1"/>
                  </a:lnTo>
                  <a:lnTo>
                    <a:pt x="172" y="4"/>
                  </a:lnTo>
                  <a:lnTo>
                    <a:pt x="169" y="10"/>
                  </a:lnTo>
                  <a:lnTo>
                    <a:pt x="165" y="16"/>
                  </a:lnTo>
                  <a:lnTo>
                    <a:pt x="162" y="24"/>
                  </a:lnTo>
                  <a:lnTo>
                    <a:pt x="156" y="35"/>
                  </a:lnTo>
                  <a:lnTo>
                    <a:pt x="150" y="48"/>
                  </a:lnTo>
                  <a:lnTo>
                    <a:pt x="145" y="60"/>
                  </a:lnTo>
                  <a:lnTo>
                    <a:pt x="139" y="70"/>
                  </a:lnTo>
                  <a:lnTo>
                    <a:pt x="133" y="78"/>
                  </a:lnTo>
                  <a:lnTo>
                    <a:pt x="130" y="83"/>
                  </a:lnTo>
                  <a:lnTo>
                    <a:pt x="140" y="80"/>
                  </a:lnTo>
                  <a:lnTo>
                    <a:pt x="149" y="77"/>
                  </a:lnTo>
                  <a:lnTo>
                    <a:pt x="158" y="75"/>
                  </a:lnTo>
                  <a:lnTo>
                    <a:pt x="168" y="72"/>
                  </a:lnTo>
                  <a:lnTo>
                    <a:pt x="174" y="70"/>
                  </a:lnTo>
                  <a:lnTo>
                    <a:pt x="181" y="67"/>
                  </a:lnTo>
                  <a:lnTo>
                    <a:pt x="187" y="64"/>
                  </a:lnTo>
                  <a:lnTo>
                    <a:pt x="192" y="61"/>
                  </a:lnTo>
                  <a:lnTo>
                    <a:pt x="199" y="56"/>
                  </a:lnTo>
                  <a:lnTo>
                    <a:pt x="204" y="54"/>
                  </a:lnTo>
                  <a:lnTo>
                    <a:pt x="207" y="56"/>
                  </a:lnTo>
                  <a:lnTo>
                    <a:pt x="202" y="62"/>
                  </a:lnTo>
                  <a:lnTo>
                    <a:pt x="196" y="65"/>
                  </a:lnTo>
                  <a:lnTo>
                    <a:pt x="188" y="71"/>
                  </a:lnTo>
                  <a:lnTo>
                    <a:pt x="177" y="77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4"/>
                  </a:lnTo>
                  <a:lnTo>
                    <a:pt x="133" y="98"/>
                  </a:lnTo>
                  <a:lnTo>
                    <a:pt x="127" y="99"/>
                  </a:lnTo>
                  <a:lnTo>
                    <a:pt x="117" y="105"/>
                  </a:lnTo>
                  <a:lnTo>
                    <a:pt x="106" y="116"/>
                  </a:lnTo>
                  <a:lnTo>
                    <a:pt x="98" y="128"/>
                  </a:lnTo>
                  <a:lnTo>
                    <a:pt x="96" y="136"/>
                  </a:lnTo>
                  <a:lnTo>
                    <a:pt x="98" y="139"/>
                  </a:lnTo>
                  <a:lnTo>
                    <a:pt x="102" y="141"/>
                  </a:lnTo>
                  <a:lnTo>
                    <a:pt x="105" y="143"/>
                  </a:lnTo>
                  <a:lnTo>
                    <a:pt x="109" y="143"/>
                  </a:lnTo>
                  <a:lnTo>
                    <a:pt x="104" y="147"/>
                  </a:lnTo>
                  <a:lnTo>
                    <a:pt x="98" y="151"/>
                  </a:lnTo>
                  <a:lnTo>
                    <a:pt x="94" y="154"/>
                  </a:lnTo>
                  <a:lnTo>
                    <a:pt x="90" y="158"/>
                  </a:lnTo>
                  <a:lnTo>
                    <a:pt x="87" y="156"/>
                  </a:lnTo>
                  <a:lnTo>
                    <a:pt x="86" y="155"/>
                  </a:lnTo>
                  <a:lnTo>
                    <a:pt x="83" y="156"/>
                  </a:lnTo>
                  <a:lnTo>
                    <a:pt x="79" y="163"/>
                  </a:lnTo>
                  <a:lnTo>
                    <a:pt x="72" y="175"/>
                  </a:lnTo>
                  <a:lnTo>
                    <a:pt x="65" y="189"/>
                  </a:lnTo>
                  <a:lnTo>
                    <a:pt x="57" y="205"/>
                  </a:lnTo>
                  <a:lnTo>
                    <a:pt x="49" y="222"/>
                  </a:lnTo>
                  <a:lnTo>
                    <a:pt x="43" y="238"/>
                  </a:lnTo>
                  <a:lnTo>
                    <a:pt x="40" y="252"/>
                  </a:lnTo>
                  <a:lnTo>
                    <a:pt x="39" y="262"/>
                  </a:lnTo>
                  <a:lnTo>
                    <a:pt x="36" y="268"/>
                  </a:lnTo>
                  <a:lnTo>
                    <a:pt x="33" y="275"/>
                  </a:lnTo>
                  <a:lnTo>
                    <a:pt x="29" y="281"/>
                  </a:lnTo>
                  <a:lnTo>
                    <a:pt x="26" y="285"/>
                  </a:lnTo>
                  <a:lnTo>
                    <a:pt x="21" y="288"/>
                  </a:lnTo>
                  <a:lnTo>
                    <a:pt x="13" y="290"/>
                  </a:lnTo>
                  <a:lnTo>
                    <a:pt x="6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97"/>
            <p:cNvSpPr>
              <a:spLocks/>
            </p:cNvSpPr>
            <p:nvPr/>
          </p:nvSpPr>
          <p:spPr bwMode="auto">
            <a:xfrm>
              <a:off x="878" y="3799"/>
              <a:ext cx="66" cy="113"/>
            </a:xfrm>
            <a:custGeom>
              <a:avLst/>
              <a:gdLst>
                <a:gd name="T0" fmla="*/ 0 w 133"/>
                <a:gd name="T1" fmla="*/ 0 h 227"/>
                <a:gd name="T2" fmla="*/ 0 w 133"/>
                <a:gd name="T3" fmla="*/ 0 h 227"/>
                <a:gd name="T4" fmla="*/ 0 w 133"/>
                <a:gd name="T5" fmla="*/ 0 h 227"/>
                <a:gd name="T6" fmla="*/ 0 w 133"/>
                <a:gd name="T7" fmla="*/ 0 h 227"/>
                <a:gd name="T8" fmla="*/ 0 w 133"/>
                <a:gd name="T9" fmla="*/ 0 h 227"/>
                <a:gd name="T10" fmla="*/ 0 w 133"/>
                <a:gd name="T11" fmla="*/ 0 h 227"/>
                <a:gd name="T12" fmla="*/ 0 w 133"/>
                <a:gd name="T13" fmla="*/ 0 h 227"/>
                <a:gd name="T14" fmla="*/ 0 w 133"/>
                <a:gd name="T15" fmla="*/ 0 h 227"/>
                <a:gd name="T16" fmla="*/ 0 w 133"/>
                <a:gd name="T17" fmla="*/ 0 h 227"/>
                <a:gd name="T18" fmla="*/ 0 w 133"/>
                <a:gd name="T19" fmla="*/ 0 h 227"/>
                <a:gd name="T20" fmla="*/ 0 w 133"/>
                <a:gd name="T21" fmla="*/ 0 h 227"/>
                <a:gd name="T22" fmla="*/ 0 w 133"/>
                <a:gd name="T23" fmla="*/ 0 h 227"/>
                <a:gd name="T24" fmla="*/ 0 w 133"/>
                <a:gd name="T25" fmla="*/ 0 h 227"/>
                <a:gd name="T26" fmla="*/ 0 w 133"/>
                <a:gd name="T27" fmla="*/ 0 h 227"/>
                <a:gd name="T28" fmla="*/ 0 w 133"/>
                <a:gd name="T29" fmla="*/ 0 h 227"/>
                <a:gd name="T30" fmla="*/ 0 w 133"/>
                <a:gd name="T31" fmla="*/ 0 h 227"/>
                <a:gd name="T32" fmla="*/ 0 w 133"/>
                <a:gd name="T33" fmla="*/ 0 h 227"/>
                <a:gd name="T34" fmla="*/ 0 w 133"/>
                <a:gd name="T35" fmla="*/ 0 h 227"/>
                <a:gd name="T36" fmla="*/ 0 w 133"/>
                <a:gd name="T37" fmla="*/ 0 h 227"/>
                <a:gd name="T38" fmla="*/ 0 w 133"/>
                <a:gd name="T39" fmla="*/ 0 h 227"/>
                <a:gd name="T40" fmla="*/ 0 w 133"/>
                <a:gd name="T41" fmla="*/ 0 h 227"/>
                <a:gd name="T42" fmla="*/ 0 w 133"/>
                <a:gd name="T43" fmla="*/ 0 h 227"/>
                <a:gd name="T44" fmla="*/ 0 w 133"/>
                <a:gd name="T45" fmla="*/ 0 h 227"/>
                <a:gd name="T46" fmla="*/ 0 w 133"/>
                <a:gd name="T47" fmla="*/ 0 h 227"/>
                <a:gd name="T48" fmla="*/ 0 w 133"/>
                <a:gd name="T49" fmla="*/ 0 h 227"/>
                <a:gd name="T50" fmla="*/ 0 w 133"/>
                <a:gd name="T51" fmla="*/ 0 h 227"/>
                <a:gd name="T52" fmla="*/ 0 w 133"/>
                <a:gd name="T53" fmla="*/ 0 h 227"/>
                <a:gd name="T54" fmla="*/ 0 w 133"/>
                <a:gd name="T55" fmla="*/ 0 h 227"/>
                <a:gd name="T56" fmla="*/ 0 w 133"/>
                <a:gd name="T57" fmla="*/ 0 h 227"/>
                <a:gd name="T58" fmla="*/ 0 w 133"/>
                <a:gd name="T59" fmla="*/ 0 h 227"/>
                <a:gd name="T60" fmla="*/ 0 w 133"/>
                <a:gd name="T61" fmla="*/ 0 h 227"/>
                <a:gd name="T62" fmla="*/ 0 w 133"/>
                <a:gd name="T63" fmla="*/ 0 h 227"/>
                <a:gd name="T64" fmla="*/ 0 w 133"/>
                <a:gd name="T65" fmla="*/ 0 h 227"/>
                <a:gd name="T66" fmla="*/ 0 w 133"/>
                <a:gd name="T67" fmla="*/ 0 h 227"/>
                <a:gd name="T68" fmla="*/ 0 w 133"/>
                <a:gd name="T69" fmla="*/ 0 h 227"/>
                <a:gd name="T70" fmla="*/ 0 w 133"/>
                <a:gd name="T71" fmla="*/ 0 h 227"/>
                <a:gd name="T72" fmla="*/ 0 w 133"/>
                <a:gd name="T73" fmla="*/ 0 h 227"/>
                <a:gd name="T74" fmla="*/ 0 w 133"/>
                <a:gd name="T75" fmla="*/ 0 h 227"/>
                <a:gd name="T76" fmla="*/ 0 w 133"/>
                <a:gd name="T77" fmla="*/ 0 h 227"/>
                <a:gd name="T78" fmla="*/ 0 w 133"/>
                <a:gd name="T79" fmla="*/ 0 h 227"/>
                <a:gd name="T80" fmla="*/ 0 w 133"/>
                <a:gd name="T81" fmla="*/ 0 h 227"/>
                <a:gd name="T82" fmla="*/ 0 w 133"/>
                <a:gd name="T83" fmla="*/ 0 h 227"/>
                <a:gd name="T84" fmla="*/ 0 w 133"/>
                <a:gd name="T85" fmla="*/ 0 h 227"/>
                <a:gd name="T86" fmla="*/ 0 w 133"/>
                <a:gd name="T87" fmla="*/ 0 h 227"/>
                <a:gd name="T88" fmla="*/ 0 w 133"/>
                <a:gd name="T89" fmla="*/ 0 h 227"/>
                <a:gd name="T90" fmla="*/ 0 w 133"/>
                <a:gd name="T91" fmla="*/ 0 h 227"/>
                <a:gd name="T92" fmla="*/ 0 w 133"/>
                <a:gd name="T93" fmla="*/ 0 h 227"/>
                <a:gd name="T94" fmla="*/ 0 w 133"/>
                <a:gd name="T95" fmla="*/ 0 h 227"/>
                <a:gd name="T96" fmla="*/ 0 w 133"/>
                <a:gd name="T97" fmla="*/ 0 h 227"/>
                <a:gd name="T98" fmla="*/ 0 w 133"/>
                <a:gd name="T99" fmla="*/ 0 h 227"/>
                <a:gd name="T100" fmla="*/ 0 w 133"/>
                <a:gd name="T101" fmla="*/ 0 h 227"/>
                <a:gd name="T102" fmla="*/ 0 w 133"/>
                <a:gd name="T103" fmla="*/ 0 h 227"/>
                <a:gd name="T104" fmla="*/ 0 w 133"/>
                <a:gd name="T105" fmla="*/ 0 h 227"/>
                <a:gd name="T106" fmla="*/ 0 w 133"/>
                <a:gd name="T107" fmla="*/ 0 h 227"/>
                <a:gd name="T108" fmla="*/ 0 w 133"/>
                <a:gd name="T109" fmla="*/ 0 h 227"/>
                <a:gd name="T110" fmla="*/ 0 w 133"/>
                <a:gd name="T111" fmla="*/ 0 h 227"/>
                <a:gd name="T112" fmla="*/ 0 w 133"/>
                <a:gd name="T113" fmla="*/ 0 h 227"/>
                <a:gd name="T114" fmla="*/ 0 w 133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"/>
                <a:gd name="T175" fmla="*/ 0 h 227"/>
                <a:gd name="T176" fmla="*/ 133 w 133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" h="227">
                  <a:moveTo>
                    <a:pt x="92" y="5"/>
                  </a:moveTo>
                  <a:lnTo>
                    <a:pt x="86" y="15"/>
                  </a:lnTo>
                  <a:lnTo>
                    <a:pt x="80" y="28"/>
                  </a:lnTo>
                  <a:lnTo>
                    <a:pt x="73" y="41"/>
                  </a:lnTo>
                  <a:lnTo>
                    <a:pt x="70" y="49"/>
                  </a:lnTo>
                  <a:lnTo>
                    <a:pt x="62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1" y="61"/>
                  </a:lnTo>
                  <a:lnTo>
                    <a:pt x="20" y="67"/>
                  </a:lnTo>
                  <a:lnTo>
                    <a:pt x="12" y="73"/>
                  </a:lnTo>
                  <a:lnTo>
                    <a:pt x="5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5" y="70"/>
                  </a:lnTo>
                  <a:lnTo>
                    <a:pt x="44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2" y="68"/>
                  </a:lnTo>
                  <a:lnTo>
                    <a:pt x="59" y="83"/>
                  </a:lnTo>
                  <a:lnTo>
                    <a:pt x="57" y="97"/>
                  </a:lnTo>
                  <a:lnTo>
                    <a:pt x="54" y="106"/>
                  </a:lnTo>
                  <a:lnTo>
                    <a:pt x="48" y="112"/>
                  </a:lnTo>
                  <a:lnTo>
                    <a:pt x="42" y="119"/>
                  </a:lnTo>
                  <a:lnTo>
                    <a:pt x="35" y="127"/>
                  </a:lnTo>
                  <a:lnTo>
                    <a:pt x="27" y="135"/>
                  </a:lnTo>
                  <a:lnTo>
                    <a:pt x="18" y="144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5" y="162"/>
                  </a:lnTo>
                  <a:lnTo>
                    <a:pt x="4" y="166"/>
                  </a:lnTo>
                  <a:lnTo>
                    <a:pt x="5" y="168"/>
                  </a:lnTo>
                  <a:lnTo>
                    <a:pt x="7" y="168"/>
                  </a:lnTo>
                  <a:lnTo>
                    <a:pt x="10" y="165"/>
                  </a:lnTo>
                  <a:lnTo>
                    <a:pt x="14" y="160"/>
                  </a:lnTo>
                  <a:lnTo>
                    <a:pt x="20" y="156"/>
                  </a:lnTo>
                  <a:lnTo>
                    <a:pt x="25" y="149"/>
                  </a:lnTo>
                  <a:lnTo>
                    <a:pt x="32" y="142"/>
                  </a:lnTo>
                  <a:lnTo>
                    <a:pt x="39" y="136"/>
                  </a:lnTo>
                  <a:lnTo>
                    <a:pt x="45" y="130"/>
                  </a:lnTo>
                  <a:lnTo>
                    <a:pt x="51" y="126"/>
                  </a:lnTo>
                  <a:lnTo>
                    <a:pt x="55" y="123"/>
                  </a:lnTo>
                  <a:lnTo>
                    <a:pt x="57" y="142"/>
                  </a:lnTo>
                  <a:lnTo>
                    <a:pt x="59" y="172"/>
                  </a:lnTo>
                  <a:lnTo>
                    <a:pt x="61" y="202"/>
                  </a:lnTo>
                  <a:lnTo>
                    <a:pt x="63" y="220"/>
                  </a:lnTo>
                  <a:lnTo>
                    <a:pt x="66" y="226"/>
                  </a:lnTo>
                  <a:lnTo>
                    <a:pt x="67" y="227"/>
                  </a:lnTo>
                  <a:lnTo>
                    <a:pt x="67" y="225"/>
                  </a:lnTo>
                  <a:lnTo>
                    <a:pt x="68" y="218"/>
                  </a:lnTo>
                  <a:lnTo>
                    <a:pt x="68" y="198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1" y="111"/>
                  </a:lnTo>
                  <a:lnTo>
                    <a:pt x="73" y="114"/>
                  </a:lnTo>
                  <a:lnTo>
                    <a:pt x="74" y="119"/>
                  </a:lnTo>
                  <a:lnTo>
                    <a:pt x="76" y="123"/>
                  </a:lnTo>
                  <a:lnTo>
                    <a:pt x="81" y="130"/>
                  </a:lnTo>
                  <a:lnTo>
                    <a:pt x="86" y="138"/>
                  </a:lnTo>
                  <a:lnTo>
                    <a:pt x="93" y="148"/>
                  </a:lnTo>
                  <a:lnTo>
                    <a:pt x="101" y="156"/>
                  </a:lnTo>
                  <a:lnTo>
                    <a:pt x="108" y="163"/>
                  </a:lnTo>
                  <a:lnTo>
                    <a:pt x="114" y="168"/>
                  </a:lnTo>
                  <a:lnTo>
                    <a:pt x="119" y="171"/>
                  </a:lnTo>
                  <a:lnTo>
                    <a:pt x="122" y="171"/>
                  </a:lnTo>
                  <a:lnTo>
                    <a:pt x="122" y="167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7" y="150"/>
                  </a:lnTo>
                  <a:lnTo>
                    <a:pt x="103" y="144"/>
                  </a:lnTo>
                  <a:lnTo>
                    <a:pt x="98" y="137"/>
                  </a:lnTo>
                  <a:lnTo>
                    <a:pt x="92" y="129"/>
                  </a:lnTo>
                  <a:lnTo>
                    <a:pt x="86" y="122"/>
                  </a:lnTo>
                  <a:lnTo>
                    <a:pt x="82" y="115"/>
                  </a:lnTo>
                  <a:lnTo>
                    <a:pt x="80" y="110"/>
                  </a:lnTo>
                  <a:lnTo>
                    <a:pt x="77" y="105"/>
                  </a:lnTo>
                  <a:lnTo>
                    <a:pt x="76" y="95"/>
                  </a:lnTo>
                  <a:lnTo>
                    <a:pt x="77" y="81"/>
                  </a:lnTo>
                  <a:lnTo>
                    <a:pt x="78" y="68"/>
                  </a:lnTo>
                  <a:lnTo>
                    <a:pt x="81" y="60"/>
                  </a:lnTo>
                  <a:lnTo>
                    <a:pt x="82" y="58"/>
                  </a:lnTo>
                  <a:lnTo>
                    <a:pt x="84" y="58"/>
                  </a:lnTo>
                  <a:lnTo>
                    <a:pt x="86" y="60"/>
                  </a:lnTo>
                  <a:lnTo>
                    <a:pt x="91" y="65"/>
                  </a:lnTo>
                  <a:lnTo>
                    <a:pt x="95" y="68"/>
                  </a:lnTo>
                  <a:lnTo>
                    <a:pt x="100" y="73"/>
                  </a:lnTo>
                  <a:lnTo>
                    <a:pt x="106" y="79"/>
                  </a:lnTo>
                  <a:lnTo>
                    <a:pt x="112" y="84"/>
                  </a:lnTo>
                  <a:lnTo>
                    <a:pt x="119" y="89"/>
                  </a:lnTo>
                  <a:lnTo>
                    <a:pt x="123" y="94"/>
                  </a:lnTo>
                  <a:lnTo>
                    <a:pt x="128" y="98"/>
                  </a:lnTo>
                  <a:lnTo>
                    <a:pt x="131" y="100"/>
                  </a:lnTo>
                  <a:lnTo>
                    <a:pt x="133" y="100"/>
                  </a:lnTo>
                  <a:lnTo>
                    <a:pt x="129" y="96"/>
                  </a:lnTo>
                  <a:lnTo>
                    <a:pt x="123" y="88"/>
                  </a:lnTo>
                  <a:lnTo>
                    <a:pt x="118" y="81"/>
                  </a:lnTo>
                  <a:lnTo>
                    <a:pt x="111" y="73"/>
                  </a:lnTo>
                  <a:lnTo>
                    <a:pt x="104" y="65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2" y="23"/>
                  </a:lnTo>
                  <a:lnTo>
                    <a:pt x="97" y="12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96" y="1"/>
                  </a:lnTo>
                  <a:lnTo>
                    <a:pt x="92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98"/>
            <p:cNvSpPr>
              <a:spLocks/>
            </p:cNvSpPr>
            <p:nvPr/>
          </p:nvSpPr>
          <p:spPr bwMode="auto">
            <a:xfrm>
              <a:off x="1111" y="3748"/>
              <a:ext cx="132" cy="104"/>
            </a:xfrm>
            <a:custGeom>
              <a:avLst/>
              <a:gdLst>
                <a:gd name="T0" fmla="*/ 1 w 263"/>
                <a:gd name="T1" fmla="*/ 1 h 207"/>
                <a:gd name="T2" fmla="*/ 1 w 263"/>
                <a:gd name="T3" fmla="*/ 1 h 207"/>
                <a:gd name="T4" fmla="*/ 1 w 263"/>
                <a:gd name="T5" fmla="*/ 1 h 207"/>
                <a:gd name="T6" fmla="*/ 1 w 263"/>
                <a:gd name="T7" fmla="*/ 1 h 207"/>
                <a:gd name="T8" fmla="*/ 1 w 263"/>
                <a:gd name="T9" fmla="*/ 1 h 207"/>
                <a:gd name="T10" fmla="*/ 1 w 263"/>
                <a:gd name="T11" fmla="*/ 1 h 207"/>
                <a:gd name="T12" fmla="*/ 1 w 263"/>
                <a:gd name="T13" fmla="*/ 1 h 207"/>
                <a:gd name="T14" fmla="*/ 1 w 263"/>
                <a:gd name="T15" fmla="*/ 1 h 207"/>
                <a:gd name="T16" fmla="*/ 1 w 263"/>
                <a:gd name="T17" fmla="*/ 1 h 207"/>
                <a:gd name="T18" fmla="*/ 1 w 263"/>
                <a:gd name="T19" fmla="*/ 1 h 207"/>
                <a:gd name="T20" fmla="*/ 1 w 263"/>
                <a:gd name="T21" fmla="*/ 1 h 207"/>
                <a:gd name="T22" fmla="*/ 1 w 263"/>
                <a:gd name="T23" fmla="*/ 1 h 207"/>
                <a:gd name="T24" fmla="*/ 1 w 263"/>
                <a:gd name="T25" fmla="*/ 1 h 207"/>
                <a:gd name="T26" fmla="*/ 1 w 263"/>
                <a:gd name="T27" fmla="*/ 1 h 207"/>
                <a:gd name="T28" fmla="*/ 1 w 263"/>
                <a:gd name="T29" fmla="*/ 1 h 207"/>
                <a:gd name="T30" fmla="*/ 1 w 263"/>
                <a:gd name="T31" fmla="*/ 1 h 207"/>
                <a:gd name="T32" fmla="*/ 1 w 263"/>
                <a:gd name="T33" fmla="*/ 1 h 207"/>
                <a:gd name="T34" fmla="*/ 1 w 263"/>
                <a:gd name="T35" fmla="*/ 1 h 207"/>
                <a:gd name="T36" fmla="*/ 1 w 263"/>
                <a:gd name="T37" fmla="*/ 1 h 207"/>
                <a:gd name="T38" fmla="*/ 1 w 263"/>
                <a:gd name="T39" fmla="*/ 1 h 207"/>
                <a:gd name="T40" fmla="*/ 1 w 263"/>
                <a:gd name="T41" fmla="*/ 1 h 207"/>
                <a:gd name="T42" fmla="*/ 1 w 263"/>
                <a:gd name="T43" fmla="*/ 1 h 207"/>
                <a:gd name="T44" fmla="*/ 1 w 263"/>
                <a:gd name="T45" fmla="*/ 1 h 207"/>
                <a:gd name="T46" fmla="*/ 1 w 263"/>
                <a:gd name="T47" fmla="*/ 1 h 207"/>
                <a:gd name="T48" fmla="*/ 1 w 263"/>
                <a:gd name="T49" fmla="*/ 1 h 207"/>
                <a:gd name="T50" fmla="*/ 1 w 263"/>
                <a:gd name="T51" fmla="*/ 1 h 207"/>
                <a:gd name="T52" fmla="*/ 1 w 263"/>
                <a:gd name="T53" fmla="*/ 1 h 207"/>
                <a:gd name="T54" fmla="*/ 1 w 263"/>
                <a:gd name="T55" fmla="*/ 1 h 207"/>
                <a:gd name="T56" fmla="*/ 1 w 263"/>
                <a:gd name="T57" fmla="*/ 1 h 207"/>
                <a:gd name="T58" fmla="*/ 1 w 263"/>
                <a:gd name="T59" fmla="*/ 1 h 207"/>
                <a:gd name="T60" fmla="*/ 1 w 263"/>
                <a:gd name="T61" fmla="*/ 1 h 207"/>
                <a:gd name="T62" fmla="*/ 1 w 263"/>
                <a:gd name="T63" fmla="*/ 1 h 207"/>
                <a:gd name="T64" fmla="*/ 1 w 263"/>
                <a:gd name="T65" fmla="*/ 1 h 207"/>
                <a:gd name="T66" fmla="*/ 1 w 263"/>
                <a:gd name="T67" fmla="*/ 1 h 207"/>
                <a:gd name="T68" fmla="*/ 1 w 263"/>
                <a:gd name="T69" fmla="*/ 1 h 207"/>
                <a:gd name="T70" fmla="*/ 1 w 263"/>
                <a:gd name="T71" fmla="*/ 0 h 207"/>
                <a:gd name="T72" fmla="*/ 1 w 263"/>
                <a:gd name="T73" fmla="*/ 1 h 207"/>
                <a:gd name="T74" fmla="*/ 1 w 263"/>
                <a:gd name="T75" fmla="*/ 1 h 207"/>
                <a:gd name="T76" fmla="*/ 1 w 263"/>
                <a:gd name="T77" fmla="*/ 1 h 207"/>
                <a:gd name="T78" fmla="*/ 1 w 263"/>
                <a:gd name="T79" fmla="*/ 1 h 207"/>
                <a:gd name="T80" fmla="*/ 1 w 263"/>
                <a:gd name="T81" fmla="*/ 1 h 207"/>
                <a:gd name="T82" fmla="*/ 1 w 263"/>
                <a:gd name="T83" fmla="*/ 1 h 207"/>
                <a:gd name="T84" fmla="*/ 0 w 263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3"/>
                <a:gd name="T130" fmla="*/ 0 h 207"/>
                <a:gd name="T131" fmla="*/ 263 w 263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3" h="207">
                  <a:moveTo>
                    <a:pt x="0" y="16"/>
                  </a:moveTo>
                  <a:lnTo>
                    <a:pt x="5" y="21"/>
                  </a:lnTo>
                  <a:lnTo>
                    <a:pt x="13" y="28"/>
                  </a:lnTo>
                  <a:lnTo>
                    <a:pt x="20" y="35"/>
                  </a:lnTo>
                  <a:lnTo>
                    <a:pt x="25" y="38"/>
                  </a:lnTo>
                  <a:lnTo>
                    <a:pt x="27" y="39"/>
                  </a:lnTo>
                  <a:lnTo>
                    <a:pt x="31" y="40"/>
                  </a:lnTo>
                  <a:lnTo>
                    <a:pt x="35" y="43"/>
                  </a:lnTo>
                  <a:lnTo>
                    <a:pt x="41" y="45"/>
                  </a:lnTo>
                  <a:lnTo>
                    <a:pt x="47" y="48"/>
                  </a:lnTo>
                  <a:lnTo>
                    <a:pt x="51" y="51"/>
                  </a:lnTo>
                  <a:lnTo>
                    <a:pt x="56" y="53"/>
                  </a:lnTo>
                  <a:lnTo>
                    <a:pt x="59" y="55"/>
                  </a:lnTo>
                  <a:lnTo>
                    <a:pt x="59" y="74"/>
                  </a:lnTo>
                  <a:lnTo>
                    <a:pt x="58" y="96"/>
                  </a:lnTo>
                  <a:lnTo>
                    <a:pt x="59" y="115"/>
                  </a:lnTo>
                  <a:lnTo>
                    <a:pt x="62" y="130"/>
                  </a:lnTo>
                  <a:lnTo>
                    <a:pt x="65" y="136"/>
                  </a:lnTo>
                  <a:lnTo>
                    <a:pt x="66" y="136"/>
                  </a:lnTo>
                  <a:lnTo>
                    <a:pt x="66" y="131"/>
                  </a:lnTo>
                  <a:lnTo>
                    <a:pt x="65" y="124"/>
                  </a:lnTo>
                  <a:lnTo>
                    <a:pt x="65" y="111"/>
                  </a:lnTo>
                  <a:lnTo>
                    <a:pt x="68" y="89"/>
                  </a:lnTo>
                  <a:lnTo>
                    <a:pt x="70" y="68"/>
                  </a:lnTo>
                  <a:lnTo>
                    <a:pt x="72" y="56"/>
                  </a:lnTo>
                  <a:lnTo>
                    <a:pt x="77" y="60"/>
                  </a:lnTo>
                  <a:lnTo>
                    <a:pt x="83" y="64"/>
                  </a:lnTo>
                  <a:lnTo>
                    <a:pt x="89" y="71"/>
                  </a:lnTo>
                  <a:lnTo>
                    <a:pt x="96" y="78"/>
                  </a:lnTo>
                  <a:lnTo>
                    <a:pt x="103" y="84"/>
                  </a:lnTo>
                  <a:lnTo>
                    <a:pt x="110" y="90"/>
                  </a:lnTo>
                  <a:lnTo>
                    <a:pt x="116" y="94"/>
                  </a:lnTo>
                  <a:lnTo>
                    <a:pt x="121" y="97"/>
                  </a:lnTo>
                  <a:lnTo>
                    <a:pt x="123" y="120"/>
                  </a:lnTo>
                  <a:lnTo>
                    <a:pt x="129" y="153"/>
                  </a:lnTo>
                  <a:lnTo>
                    <a:pt x="137" y="184"/>
                  </a:lnTo>
                  <a:lnTo>
                    <a:pt x="144" y="203"/>
                  </a:lnTo>
                  <a:lnTo>
                    <a:pt x="148" y="207"/>
                  </a:lnTo>
                  <a:lnTo>
                    <a:pt x="149" y="204"/>
                  </a:lnTo>
                  <a:lnTo>
                    <a:pt x="147" y="196"/>
                  </a:lnTo>
                  <a:lnTo>
                    <a:pt x="145" y="187"/>
                  </a:lnTo>
                  <a:lnTo>
                    <a:pt x="141" y="170"/>
                  </a:lnTo>
                  <a:lnTo>
                    <a:pt x="137" y="146"/>
                  </a:lnTo>
                  <a:lnTo>
                    <a:pt x="133" y="121"/>
                  </a:lnTo>
                  <a:lnTo>
                    <a:pt x="133" y="105"/>
                  </a:lnTo>
                  <a:lnTo>
                    <a:pt x="145" y="112"/>
                  </a:lnTo>
                  <a:lnTo>
                    <a:pt x="162" y="121"/>
                  </a:lnTo>
                  <a:lnTo>
                    <a:pt x="182" y="131"/>
                  </a:lnTo>
                  <a:lnTo>
                    <a:pt x="202" y="143"/>
                  </a:lnTo>
                  <a:lnTo>
                    <a:pt x="222" y="154"/>
                  </a:lnTo>
                  <a:lnTo>
                    <a:pt x="239" y="165"/>
                  </a:lnTo>
                  <a:lnTo>
                    <a:pt x="252" y="172"/>
                  </a:lnTo>
                  <a:lnTo>
                    <a:pt x="259" y="176"/>
                  </a:lnTo>
                  <a:lnTo>
                    <a:pt x="262" y="179"/>
                  </a:lnTo>
                  <a:lnTo>
                    <a:pt x="263" y="177"/>
                  </a:lnTo>
                  <a:lnTo>
                    <a:pt x="260" y="173"/>
                  </a:lnTo>
                  <a:lnTo>
                    <a:pt x="253" y="166"/>
                  </a:lnTo>
                  <a:lnTo>
                    <a:pt x="245" y="160"/>
                  </a:lnTo>
                  <a:lnTo>
                    <a:pt x="231" y="151"/>
                  </a:lnTo>
                  <a:lnTo>
                    <a:pt x="215" y="141"/>
                  </a:lnTo>
                  <a:lnTo>
                    <a:pt x="197" y="129"/>
                  </a:lnTo>
                  <a:lnTo>
                    <a:pt x="178" y="117"/>
                  </a:lnTo>
                  <a:lnTo>
                    <a:pt x="162" y="107"/>
                  </a:lnTo>
                  <a:lnTo>
                    <a:pt x="148" y="100"/>
                  </a:lnTo>
                  <a:lnTo>
                    <a:pt x="140" y="96"/>
                  </a:lnTo>
                  <a:lnTo>
                    <a:pt x="133" y="93"/>
                  </a:lnTo>
                  <a:lnTo>
                    <a:pt x="136" y="92"/>
                  </a:lnTo>
                  <a:lnTo>
                    <a:pt x="142" y="91"/>
                  </a:lnTo>
                  <a:lnTo>
                    <a:pt x="152" y="89"/>
                  </a:lnTo>
                  <a:lnTo>
                    <a:pt x="161" y="85"/>
                  </a:lnTo>
                  <a:lnTo>
                    <a:pt x="174" y="83"/>
                  </a:lnTo>
                  <a:lnTo>
                    <a:pt x="189" y="81"/>
                  </a:lnTo>
                  <a:lnTo>
                    <a:pt x="204" y="79"/>
                  </a:lnTo>
                  <a:lnTo>
                    <a:pt x="220" y="79"/>
                  </a:lnTo>
                  <a:lnTo>
                    <a:pt x="235" y="81"/>
                  </a:lnTo>
                  <a:lnTo>
                    <a:pt x="246" y="82"/>
                  </a:lnTo>
                  <a:lnTo>
                    <a:pt x="255" y="85"/>
                  </a:lnTo>
                  <a:lnTo>
                    <a:pt x="263" y="89"/>
                  </a:lnTo>
                  <a:lnTo>
                    <a:pt x="263" y="86"/>
                  </a:lnTo>
                  <a:lnTo>
                    <a:pt x="259" y="82"/>
                  </a:lnTo>
                  <a:lnTo>
                    <a:pt x="251" y="76"/>
                  </a:lnTo>
                  <a:lnTo>
                    <a:pt x="244" y="75"/>
                  </a:lnTo>
                  <a:lnTo>
                    <a:pt x="230" y="74"/>
                  </a:lnTo>
                  <a:lnTo>
                    <a:pt x="213" y="74"/>
                  </a:lnTo>
                  <a:lnTo>
                    <a:pt x="194" y="74"/>
                  </a:lnTo>
                  <a:lnTo>
                    <a:pt x="175" y="75"/>
                  </a:lnTo>
                  <a:lnTo>
                    <a:pt x="157" y="75"/>
                  </a:lnTo>
                  <a:lnTo>
                    <a:pt x="145" y="76"/>
                  </a:lnTo>
                  <a:lnTo>
                    <a:pt x="137" y="76"/>
                  </a:lnTo>
                  <a:lnTo>
                    <a:pt x="132" y="76"/>
                  </a:lnTo>
                  <a:lnTo>
                    <a:pt x="125" y="73"/>
                  </a:lnTo>
                  <a:lnTo>
                    <a:pt x="118" y="68"/>
                  </a:lnTo>
                  <a:lnTo>
                    <a:pt x="111" y="62"/>
                  </a:lnTo>
                  <a:lnTo>
                    <a:pt x="103" y="56"/>
                  </a:lnTo>
                  <a:lnTo>
                    <a:pt x="96" y="52"/>
                  </a:lnTo>
                  <a:lnTo>
                    <a:pt x="92" y="47"/>
                  </a:lnTo>
                  <a:lnTo>
                    <a:pt x="88" y="45"/>
                  </a:lnTo>
                  <a:lnTo>
                    <a:pt x="96" y="40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7" y="22"/>
                  </a:lnTo>
                  <a:lnTo>
                    <a:pt x="138" y="16"/>
                  </a:lnTo>
                  <a:lnTo>
                    <a:pt x="148" y="10"/>
                  </a:lnTo>
                  <a:lnTo>
                    <a:pt x="156" y="7"/>
                  </a:lnTo>
                  <a:lnTo>
                    <a:pt x="163" y="6"/>
                  </a:lnTo>
                  <a:lnTo>
                    <a:pt x="170" y="3"/>
                  </a:lnTo>
                  <a:lnTo>
                    <a:pt x="169" y="1"/>
                  </a:lnTo>
                  <a:lnTo>
                    <a:pt x="161" y="0"/>
                  </a:lnTo>
                  <a:lnTo>
                    <a:pt x="151" y="2"/>
                  </a:lnTo>
                  <a:lnTo>
                    <a:pt x="144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100" y="25"/>
                  </a:lnTo>
                  <a:lnTo>
                    <a:pt x="89" y="30"/>
                  </a:lnTo>
                  <a:lnTo>
                    <a:pt x="81" y="33"/>
                  </a:lnTo>
                  <a:lnTo>
                    <a:pt x="77" y="37"/>
                  </a:lnTo>
                  <a:lnTo>
                    <a:pt x="71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8" y="33"/>
                  </a:lnTo>
                  <a:lnTo>
                    <a:pt x="42" y="30"/>
                  </a:lnTo>
                  <a:lnTo>
                    <a:pt x="36" y="28"/>
                  </a:lnTo>
                  <a:lnTo>
                    <a:pt x="28" y="24"/>
                  </a:lnTo>
                  <a:lnTo>
                    <a:pt x="21" y="21"/>
                  </a:lnTo>
                  <a:lnTo>
                    <a:pt x="15" y="18"/>
                  </a:lnTo>
                  <a:lnTo>
                    <a:pt x="8" y="17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99"/>
            <p:cNvSpPr>
              <a:spLocks/>
            </p:cNvSpPr>
            <p:nvPr/>
          </p:nvSpPr>
          <p:spPr bwMode="auto">
            <a:xfrm>
              <a:off x="387" y="3969"/>
              <a:ext cx="334" cy="331"/>
            </a:xfrm>
            <a:custGeom>
              <a:avLst/>
              <a:gdLst>
                <a:gd name="T0" fmla="*/ 0 w 669"/>
                <a:gd name="T1" fmla="*/ 0 h 663"/>
                <a:gd name="T2" fmla="*/ 0 w 669"/>
                <a:gd name="T3" fmla="*/ 0 h 663"/>
                <a:gd name="T4" fmla="*/ 0 w 669"/>
                <a:gd name="T5" fmla="*/ 0 h 663"/>
                <a:gd name="T6" fmla="*/ 0 w 669"/>
                <a:gd name="T7" fmla="*/ 0 h 663"/>
                <a:gd name="T8" fmla="*/ 0 w 669"/>
                <a:gd name="T9" fmla="*/ 0 h 663"/>
                <a:gd name="T10" fmla="*/ 0 w 669"/>
                <a:gd name="T11" fmla="*/ 0 h 663"/>
                <a:gd name="T12" fmla="*/ 0 w 669"/>
                <a:gd name="T13" fmla="*/ 0 h 663"/>
                <a:gd name="T14" fmla="*/ 0 w 669"/>
                <a:gd name="T15" fmla="*/ 0 h 663"/>
                <a:gd name="T16" fmla="*/ 0 w 669"/>
                <a:gd name="T17" fmla="*/ 0 h 663"/>
                <a:gd name="T18" fmla="*/ 0 w 669"/>
                <a:gd name="T19" fmla="*/ 0 h 663"/>
                <a:gd name="T20" fmla="*/ 0 w 669"/>
                <a:gd name="T21" fmla="*/ 0 h 663"/>
                <a:gd name="T22" fmla="*/ 0 w 669"/>
                <a:gd name="T23" fmla="*/ 0 h 663"/>
                <a:gd name="T24" fmla="*/ 0 w 669"/>
                <a:gd name="T25" fmla="*/ 0 h 663"/>
                <a:gd name="T26" fmla="*/ 0 w 669"/>
                <a:gd name="T27" fmla="*/ 0 h 663"/>
                <a:gd name="T28" fmla="*/ 0 w 669"/>
                <a:gd name="T29" fmla="*/ 0 h 663"/>
                <a:gd name="T30" fmla="*/ 0 w 669"/>
                <a:gd name="T31" fmla="*/ 0 h 663"/>
                <a:gd name="T32" fmla="*/ 0 w 669"/>
                <a:gd name="T33" fmla="*/ 0 h 663"/>
                <a:gd name="T34" fmla="*/ 0 w 669"/>
                <a:gd name="T35" fmla="*/ 0 h 663"/>
                <a:gd name="T36" fmla="*/ 0 w 669"/>
                <a:gd name="T37" fmla="*/ 0 h 663"/>
                <a:gd name="T38" fmla="*/ 0 w 669"/>
                <a:gd name="T39" fmla="*/ 0 h 663"/>
                <a:gd name="T40" fmla="*/ 0 w 669"/>
                <a:gd name="T41" fmla="*/ 0 h 663"/>
                <a:gd name="T42" fmla="*/ 0 w 669"/>
                <a:gd name="T43" fmla="*/ 0 h 663"/>
                <a:gd name="T44" fmla="*/ 0 w 669"/>
                <a:gd name="T45" fmla="*/ 0 h 663"/>
                <a:gd name="T46" fmla="*/ 0 w 669"/>
                <a:gd name="T47" fmla="*/ 0 h 663"/>
                <a:gd name="T48" fmla="*/ 0 w 669"/>
                <a:gd name="T49" fmla="*/ 0 h 663"/>
                <a:gd name="T50" fmla="*/ 0 w 669"/>
                <a:gd name="T51" fmla="*/ 0 h 663"/>
                <a:gd name="T52" fmla="*/ 0 w 669"/>
                <a:gd name="T53" fmla="*/ 0 h 663"/>
                <a:gd name="T54" fmla="*/ 0 w 669"/>
                <a:gd name="T55" fmla="*/ 0 h 663"/>
                <a:gd name="T56" fmla="*/ 0 w 669"/>
                <a:gd name="T57" fmla="*/ 0 h 663"/>
                <a:gd name="T58" fmla="*/ 0 w 669"/>
                <a:gd name="T59" fmla="*/ 0 h 663"/>
                <a:gd name="T60" fmla="*/ 0 w 669"/>
                <a:gd name="T61" fmla="*/ 0 h 663"/>
                <a:gd name="T62" fmla="*/ 0 w 669"/>
                <a:gd name="T63" fmla="*/ 0 h 663"/>
                <a:gd name="T64" fmla="*/ 0 w 669"/>
                <a:gd name="T65" fmla="*/ 0 h 663"/>
                <a:gd name="T66" fmla="*/ 0 w 669"/>
                <a:gd name="T67" fmla="*/ 0 h 663"/>
                <a:gd name="T68" fmla="*/ 0 w 669"/>
                <a:gd name="T69" fmla="*/ 0 h 663"/>
                <a:gd name="T70" fmla="*/ 0 w 669"/>
                <a:gd name="T71" fmla="*/ 0 h 663"/>
                <a:gd name="T72" fmla="*/ 0 w 669"/>
                <a:gd name="T73" fmla="*/ 0 h 663"/>
                <a:gd name="T74" fmla="*/ 0 w 669"/>
                <a:gd name="T75" fmla="*/ 0 h 663"/>
                <a:gd name="T76" fmla="*/ 0 w 669"/>
                <a:gd name="T77" fmla="*/ 0 h 663"/>
                <a:gd name="T78" fmla="*/ 0 w 669"/>
                <a:gd name="T79" fmla="*/ 0 h 663"/>
                <a:gd name="T80" fmla="*/ 0 w 669"/>
                <a:gd name="T81" fmla="*/ 0 h 663"/>
                <a:gd name="T82" fmla="*/ 0 w 669"/>
                <a:gd name="T83" fmla="*/ 0 h 663"/>
                <a:gd name="T84" fmla="*/ 0 w 669"/>
                <a:gd name="T85" fmla="*/ 0 h 663"/>
                <a:gd name="T86" fmla="*/ 0 w 669"/>
                <a:gd name="T87" fmla="*/ 0 h 663"/>
                <a:gd name="T88" fmla="*/ 0 w 669"/>
                <a:gd name="T89" fmla="*/ 0 h 663"/>
                <a:gd name="T90" fmla="*/ 0 w 669"/>
                <a:gd name="T91" fmla="*/ 0 h 663"/>
                <a:gd name="T92" fmla="*/ 0 w 669"/>
                <a:gd name="T93" fmla="*/ 0 h 663"/>
                <a:gd name="T94" fmla="*/ 0 w 669"/>
                <a:gd name="T95" fmla="*/ 0 h 663"/>
                <a:gd name="T96" fmla="*/ 0 w 669"/>
                <a:gd name="T97" fmla="*/ 0 h 663"/>
                <a:gd name="T98" fmla="*/ 0 w 669"/>
                <a:gd name="T99" fmla="*/ 0 h 663"/>
                <a:gd name="T100" fmla="*/ 0 w 669"/>
                <a:gd name="T101" fmla="*/ 0 h 663"/>
                <a:gd name="T102" fmla="*/ 0 w 669"/>
                <a:gd name="T103" fmla="*/ 0 h 663"/>
                <a:gd name="T104" fmla="*/ 0 w 669"/>
                <a:gd name="T105" fmla="*/ 0 h 663"/>
                <a:gd name="T106" fmla="*/ 0 w 669"/>
                <a:gd name="T107" fmla="*/ 0 h 663"/>
                <a:gd name="T108" fmla="*/ 0 w 669"/>
                <a:gd name="T109" fmla="*/ 0 h 663"/>
                <a:gd name="T110" fmla="*/ 0 w 669"/>
                <a:gd name="T111" fmla="*/ 0 h 6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9"/>
                <a:gd name="T169" fmla="*/ 0 h 663"/>
                <a:gd name="T170" fmla="*/ 669 w 669"/>
                <a:gd name="T171" fmla="*/ 663 h 6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9" h="663">
                  <a:moveTo>
                    <a:pt x="292" y="242"/>
                  </a:moveTo>
                  <a:lnTo>
                    <a:pt x="290" y="220"/>
                  </a:lnTo>
                  <a:lnTo>
                    <a:pt x="285" y="197"/>
                  </a:lnTo>
                  <a:lnTo>
                    <a:pt x="276" y="175"/>
                  </a:lnTo>
                  <a:lnTo>
                    <a:pt x="265" y="155"/>
                  </a:lnTo>
                  <a:lnTo>
                    <a:pt x="252" y="136"/>
                  </a:lnTo>
                  <a:lnTo>
                    <a:pt x="237" y="121"/>
                  </a:lnTo>
                  <a:lnTo>
                    <a:pt x="220" y="111"/>
                  </a:lnTo>
                  <a:lnTo>
                    <a:pt x="203" y="104"/>
                  </a:lnTo>
                  <a:lnTo>
                    <a:pt x="185" y="99"/>
                  </a:lnTo>
                  <a:lnTo>
                    <a:pt x="163" y="96"/>
                  </a:lnTo>
                  <a:lnTo>
                    <a:pt x="140" y="91"/>
                  </a:lnTo>
                  <a:lnTo>
                    <a:pt x="117" y="86"/>
                  </a:lnTo>
                  <a:lnTo>
                    <a:pt x="96" y="81"/>
                  </a:lnTo>
                  <a:lnTo>
                    <a:pt x="78" y="76"/>
                  </a:lnTo>
                  <a:lnTo>
                    <a:pt x="63" y="72"/>
                  </a:lnTo>
                  <a:lnTo>
                    <a:pt x="53" y="67"/>
                  </a:lnTo>
                  <a:lnTo>
                    <a:pt x="44" y="60"/>
                  </a:lnTo>
                  <a:lnTo>
                    <a:pt x="39" y="60"/>
                  </a:lnTo>
                  <a:lnTo>
                    <a:pt x="39" y="64"/>
                  </a:lnTo>
                  <a:lnTo>
                    <a:pt x="45" y="72"/>
                  </a:lnTo>
                  <a:lnTo>
                    <a:pt x="52" y="86"/>
                  </a:lnTo>
                  <a:lnTo>
                    <a:pt x="58" y="105"/>
                  </a:lnTo>
                  <a:lnTo>
                    <a:pt x="63" y="129"/>
                  </a:lnTo>
                  <a:lnTo>
                    <a:pt x="66" y="154"/>
                  </a:lnTo>
                  <a:lnTo>
                    <a:pt x="69" y="167"/>
                  </a:lnTo>
                  <a:lnTo>
                    <a:pt x="75" y="182"/>
                  </a:lnTo>
                  <a:lnTo>
                    <a:pt x="84" y="198"/>
                  </a:lnTo>
                  <a:lnTo>
                    <a:pt x="95" y="216"/>
                  </a:lnTo>
                  <a:lnTo>
                    <a:pt x="107" y="232"/>
                  </a:lnTo>
                  <a:lnTo>
                    <a:pt x="121" y="247"/>
                  </a:lnTo>
                  <a:lnTo>
                    <a:pt x="137" y="260"/>
                  </a:lnTo>
                  <a:lnTo>
                    <a:pt x="155" y="269"/>
                  </a:lnTo>
                  <a:lnTo>
                    <a:pt x="172" y="276"/>
                  </a:lnTo>
                  <a:lnTo>
                    <a:pt x="188" y="280"/>
                  </a:lnTo>
                  <a:lnTo>
                    <a:pt x="203" y="286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6"/>
                  </a:lnTo>
                  <a:lnTo>
                    <a:pt x="249" y="316"/>
                  </a:lnTo>
                  <a:lnTo>
                    <a:pt x="258" y="330"/>
                  </a:lnTo>
                  <a:lnTo>
                    <a:pt x="249" y="332"/>
                  </a:lnTo>
                  <a:lnTo>
                    <a:pt x="240" y="332"/>
                  </a:lnTo>
                  <a:lnTo>
                    <a:pt x="231" y="331"/>
                  </a:lnTo>
                  <a:lnTo>
                    <a:pt x="223" y="329"/>
                  </a:lnTo>
                  <a:lnTo>
                    <a:pt x="213" y="326"/>
                  </a:lnTo>
                  <a:lnTo>
                    <a:pt x="204" y="323"/>
                  </a:lnTo>
                  <a:lnTo>
                    <a:pt x="195" y="321"/>
                  </a:lnTo>
                  <a:lnTo>
                    <a:pt x="185" y="318"/>
                  </a:lnTo>
                  <a:lnTo>
                    <a:pt x="171" y="318"/>
                  </a:lnTo>
                  <a:lnTo>
                    <a:pt x="156" y="319"/>
                  </a:lnTo>
                  <a:lnTo>
                    <a:pt x="142" y="324"/>
                  </a:lnTo>
                  <a:lnTo>
                    <a:pt x="128" y="331"/>
                  </a:lnTo>
                  <a:lnTo>
                    <a:pt x="116" y="339"/>
                  </a:lnTo>
                  <a:lnTo>
                    <a:pt x="103" y="349"/>
                  </a:lnTo>
                  <a:lnTo>
                    <a:pt x="93" y="361"/>
                  </a:lnTo>
                  <a:lnTo>
                    <a:pt x="84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7" y="408"/>
                  </a:lnTo>
                  <a:lnTo>
                    <a:pt x="46" y="417"/>
                  </a:lnTo>
                  <a:lnTo>
                    <a:pt x="36" y="425"/>
                  </a:lnTo>
                  <a:lnTo>
                    <a:pt x="27" y="432"/>
                  </a:lnTo>
                  <a:lnTo>
                    <a:pt x="18" y="437"/>
                  </a:lnTo>
                  <a:lnTo>
                    <a:pt x="11" y="442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4"/>
                  </a:lnTo>
                  <a:lnTo>
                    <a:pt x="14" y="461"/>
                  </a:lnTo>
                  <a:lnTo>
                    <a:pt x="18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7" y="473"/>
                  </a:lnTo>
                  <a:lnTo>
                    <a:pt x="46" y="476"/>
                  </a:lnTo>
                  <a:lnTo>
                    <a:pt x="57" y="480"/>
                  </a:lnTo>
                  <a:lnTo>
                    <a:pt x="67" y="483"/>
                  </a:lnTo>
                  <a:lnTo>
                    <a:pt x="80" y="487"/>
                  </a:lnTo>
                  <a:lnTo>
                    <a:pt x="98" y="490"/>
                  </a:lnTo>
                  <a:lnTo>
                    <a:pt x="118" y="492"/>
                  </a:lnTo>
                  <a:lnTo>
                    <a:pt x="139" y="491"/>
                  </a:lnTo>
                  <a:lnTo>
                    <a:pt x="159" y="488"/>
                  </a:lnTo>
                  <a:lnTo>
                    <a:pt x="179" y="481"/>
                  </a:lnTo>
                  <a:lnTo>
                    <a:pt x="197" y="470"/>
                  </a:lnTo>
                  <a:lnTo>
                    <a:pt x="215" y="455"/>
                  </a:lnTo>
                  <a:lnTo>
                    <a:pt x="231" y="435"/>
                  </a:lnTo>
                  <a:lnTo>
                    <a:pt x="235" y="427"/>
                  </a:lnTo>
                  <a:lnTo>
                    <a:pt x="239" y="419"/>
                  </a:lnTo>
                  <a:lnTo>
                    <a:pt x="243" y="409"/>
                  </a:lnTo>
                  <a:lnTo>
                    <a:pt x="247" y="400"/>
                  </a:lnTo>
                  <a:lnTo>
                    <a:pt x="252" y="389"/>
                  </a:lnTo>
                  <a:lnTo>
                    <a:pt x="256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3" y="354"/>
                  </a:lnTo>
                  <a:lnTo>
                    <a:pt x="280" y="348"/>
                  </a:lnTo>
                  <a:lnTo>
                    <a:pt x="287" y="345"/>
                  </a:lnTo>
                  <a:lnTo>
                    <a:pt x="295" y="344"/>
                  </a:lnTo>
                  <a:lnTo>
                    <a:pt x="295" y="353"/>
                  </a:lnTo>
                  <a:lnTo>
                    <a:pt x="295" y="361"/>
                  </a:lnTo>
                  <a:lnTo>
                    <a:pt x="298" y="368"/>
                  </a:lnTo>
                  <a:lnTo>
                    <a:pt x="301" y="372"/>
                  </a:lnTo>
                  <a:lnTo>
                    <a:pt x="300" y="390"/>
                  </a:lnTo>
                  <a:lnTo>
                    <a:pt x="295" y="404"/>
                  </a:lnTo>
                  <a:lnTo>
                    <a:pt x="285" y="415"/>
                  </a:lnTo>
                  <a:lnTo>
                    <a:pt x="269" y="423"/>
                  </a:lnTo>
                  <a:lnTo>
                    <a:pt x="264" y="425"/>
                  </a:lnTo>
                  <a:lnTo>
                    <a:pt x="258" y="428"/>
                  </a:lnTo>
                  <a:lnTo>
                    <a:pt x="254" y="430"/>
                  </a:lnTo>
                  <a:lnTo>
                    <a:pt x="249" y="434"/>
                  </a:lnTo>
                  <a:lnTo>
                    <a:pt x="245" y="437"/>
                  </a:lnTo>
                  <a:lnTo>
                    <a:pt x="240" y="440"/>
                  </a:lnTo>
                  <a:lnTo>
                    <a:pt x="235" y="444"/>
                  </a:lnTo>
                  <a:lnTo>
                    <a:pt x="232" y="447"/>
                  </a:lnTo>
                  <a:lnTo>
                    <a:pt x="222" y="459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7" y="499"/>
                  </a:lnTo>
                  <a:lnTo>
                    <a:pt x="193" y="514"/>
                  </a:lnTo>
                  <a:lnTo>
                    <a:pt x="189" y="529"/>
                  </a:lnTo>
                  <a:lnTo>
                    <a:pt x="189" y="545"/>
                  </a:lnTo>
                  <a:lnTo>
                    <a:pt x="190" y="560"/>
                  </a:lnTo>
                  <a:lnTo>
                    <a:pt x="192" y="571"/>
                  </a:lnTo>
                  <a:lnTo>
                    <a:pt x="194" y="580"/>
                  </a:lnTo>
                  <a:lnTo>
                    <a:pt x="195" y="589"/>
                  </a:lnTo>
                  <a:lnTo>
                    <a:pt x="195" y="597"/>
                  </a:lnTo>
                  <a:lnTo>
                    <a:pt x="196" y="617"/>
                  </a:lnTo>
                  <a:lnTo>
                    <a:pt x="195" y="632"/>
                  </a:lnTo>
                  <a:lnTo>
                    <a:pt x="192" y="643"/>
                  </a:lnTo>
                  <a:lnTo>
                    <a:pt x="187" y="652"/>
                  </a:lnTo>
                  <a:lnTo>
                    <a:pt x="184" y="661"/>
                  </a:lnTo>
                  <a:lnTo>
                    <a:pt x="186" y="663"/>
                  </a:lnTo>
                  <a:lnTo>
                    <a:pt x="193" y="663"/>
                  </a:lnTo>
                  <a:lnTo>
                    <a:pt x="203" y="662"/>
                  </a:lnTo>
                  <a:lnTo>
                    <a:pt x="226" y="659"/>
                  </a:lnTo>
                  <a:lnTo>
                    <a:pt x="248" y="654"/>
                  </a:lnTo>
                  <a:lnTo>
                    <a:pt x="268" y="647"/>
                  </a:lnTo>
                  <a:lnTo>
                    <a:pt x="286" y="637"/>
                  </a:lnTo>
                  <a:lnTo>
                    <a:pt x="302" y="626"/>
                  </a:lnTo>
                  <a:lnTo>
                    <a:pt x="317" y="612"/>
                  </a:lnTo>
                  <a:lnTo>
                    <a:pt x="330" y="598"/>
                  </a:lnTo>
                  <a:lnTo>
                    <a:pt x="340" y="582"/>
                  </a:lnTo>
                  <a:lnTo>
                    <a:pt x="349" y="566"/>
                  </a:lnTo>
                  <a:lnTo>
                    <a:pt x="356" y="548"/>
                  </a:lnTo>
                  <a:lnTo>
                    <a:pt x="361" y="530"/>
                  </a:lnTo>
                  <a:lnTo>
                    <a:pt x="363" y="512"/>
                  </a:lnTo>
                  <a:lnTo>
                    <a:pt x="363" y="492"/>
                  </a:lnTo>
                  <a:lnTo>
                    <a:pt x="361" y="474"/>
                  </a:lnTo>
                  <a:lnTo>
                    <a:pt x="358" y="45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6" y="408"/>
                  </a:lnTo>
                  <a:lnTo>
                    <a:pt x="330" y="398"/>
                  </a:lnTo>
                  <a:lnTo>
                    <a:pt x="328" y="389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7" y="381"/>
                  </a:lnTo>
                  <a:lnTo>
                    <a:pt x="351" y="377"/>
                  </a:lnTo>
                  <a:lnTo>
                    <a:pt x="361" y="389"/>
                  </a:lnTo>
                  <a:lnTo>
                    <a:pt x="368" y="406"/>
                  </a:lnTo>
                  <a:lnTo>
                    <a:pt x="371" y="427"/>
                  </a:lnTo>
                  <a:lnTo>
                    <a:pt x="375" y="447"/>
                  </a:lnTo>
                  <a:lnTo>
                    <a:pt x="377" y="462"/>
                  </a:lnTo>
                  <a:lnTo>
                    <a:pt x="379" y="476"/>
                  </a:lnTo>
                  <a:lnTo>
                    <a:pt x="384" y="491"/>
                  </a:lnTo>
                  <a:lnTo>
                    <a:pt x="390" y="505"/>
                  </a:lnTo>
                  <a:lnTo>
                    <a:pt x="399" y="518"/>
                  </a:lnTo>
                  <a:lnTo>
                    <a:pt x="411" y="530"/>
                  </a:lnTo>
                  <a:lnTo>
                    <a:pt x="426" y="541"/>
                  </a:lnTo>
                  <a:lnTo>
                    <a:pt x="445" y="550"/>
                  </a:lnTo>
                  <a:lnTo>
                    <a:pt x="466" y="558"/>
                  </a:lnTo>
                  <a:lnTo>
                    <a:pt x="485" y="565"/>
                  </a:lnTo>
                  <a:lnTo>
                    <a:pt x="504" y="573"/>
                  </a:lnTo>
                  <a:lnTo>
                    <a:pt x="521" y="580"/>
                  </a:lnTo>
                  <a:lnTo>
                    <a:pt x="536" y="589"/>
                  </a:lnTo>
                  <a:lnTo>
                    <a:pt x="550" y="599"/>
                  </a:lnTo>
                  <a:lnTo>
                    <a:pt x="560" y="611"/>
                  </a:lnTo>
                  <a:lnTo>
                    <a:pt x="570" y="625"/>
                  </a:lnTo>
                  <a:lnTo>
                    <a:pt x="574" y="604"/>
                  </a:lnTo>
                  <a:lnTo>
                    <a:pt x="578" y="575"/>
                  </a:lnTo>
                  <a:lnTo>
                    <a:pt x="579" y="543"/>
                  </a:lnTo>
                  <a:lnTo>
                    <a:pt x="576" y="508"/>
                  </a:lnTo>
                  <a:lnTo>
                    <a:pt x="568" y="476"/>
                  </a:lnTo>
                  <a:lnTo>
                    <a:pt x="553" y="446"/>
                  </a:lnTo>
                  <a:lnTo>
                    <a:pt x="532" y="423"/>
                  </a:lnTo>
                  <a:lnTo>
                    <a:pt x="499" y="409"/>
                  </a:lnTo>
                  <a:lnTo>
                    <a:pt x="488" y="407"/>
                  </a:lnTo>
                  <a:lnTo>
                    <a:pt x="477" y="405"/>
                  </a:lnTo>
                  <a:lnTo>
                    <a:pt x="467" y="401"/>
                  </a:lnTo>
                  <a:lnTo>
                    <a:pt x="458" y="399"/>
                  </a:lnTo>
                  <a:lnTo>
                    <a:pt x="449" y="397"/>
                  </a:lnTo>
                  <a:lnTo>
                    <a:pt x="442" y="395"/>
                  </a:lnTo>
                  <a:lnTo>
                    <a:pt x="435" y="393"/>
                  </a:lnTo>
                  <a:lnTo>
                    <a:pt x="430" y="392"/>
                  </a:lnTo>
                  <a:lnTo>
                    <a:pt x="435" y="387"/>
                  </a:lnTo>
                  <a:lnTo>
                    <a:pt x="438" y="382"/>
                  </a:lnTo>
                  <a:lnTo>
                    <a:pt x="442" y="376"/>
                  </a:lnTo>
                  <a:lnTo>
                    <a:pt x="443" y="371"/>
                  </a:lnTo>
                  <a:lnTo>
                    <a:pt x="465" y="382"/>
                  </a:lnTo>
                  <a:lnTo>
                    <a:pt x="488" y="391"/>
                  </a:lnTo>
                  <a:lnTo>
                    <a:pt x="508" y="397"/>
                  </a:lnTo>
                  <a:lnTo>
                    <a:pt x="530" y="400"/>
                  </a:lnTo>
                  <a:lnTo>
                    <a:pt x="550" y="402"/>
                  </a:lnTo>
                  <a:lnTo>
                    <a:pt x="568" y="401"/>
                  </a:lnTo>
                  <a:lnTo>
                    <a:pt x="585" y="398"/>
                  </a:lnTo>
                  <a:lnTo>
                    <a:pt x="599" y="393"/>
                  </a:lnTo>
                  <a:lnTo>
                    <a:pt x="613" y="387"/>
                  </a:lnTo>
                  <a:lnTo>
                    <a:pt x="625" y="383"/>
                  </a:lnTo>
                  <a:lnTo>
                    <a:pt x="634" y="378"/>
                  </a:lnTo>
                  <a:lnTo>
                    <a:pt x="643" y="375"/>
                  </a:lnTo>
                  <a:lnTo>
                    <a:pt x="650" y="372"/>
                  </a:lnTo>
                  <a:lnTo>
                    <a:pt x="657" y="371"/>
                  </a:lnTo>
                  <a:lnTo>
                    <a:pt x="663" y="370"/>
                  </a:lnTo>
                  <a:lnTo>
                    <a:pt x="669" y="370"/>
                  </a:lnTo>
                  <a:lnTo>
                    <a:pt x="655" y="364"/>
                  </a:lnTo>
                  <a:lnTo>
                    <a:pt x="643" y="357"/>
                  </a:lnTo>
                  <a:lnTo>
                    <a:pt x="632" y="351"/>
                  </a:lnTo>
                  <a:lnTo>
                    <a:pt x="620" y="341"/>
                  </a:lnTo>
                  <a:lnTo>
                    <a:pt x="611" y="331"/>
                  </a:lnTo>
                  <a:lnTo>
                    <a:pt x="602" y="319"/>
                  </a:lnTo>
                  <a:lnTo>
                    <a:pt x="594" y="308"/>
                  </a:lnTo>
                  <a:lnTo>
                    <a:pt x="586" y="295"/>
                  </a:lnTo>
                  <a:lnTo>
                    <a:pt x="575" y="283"/>
                  </a:lnTo>
                  <a:lnTo>
                    <a:pt x="561" y="271"/>
                  </a:lnTo>
                  <a:lnTo>
                    <a:pt x="544" y="262"/>
                  </a:lnTo>
                  <a:lnTo>
                    <a:pt x="526" y="254"/>
                  </a:lnTo>
                  <a:lnTo>
                    <a:pt x="505" y="249"/>
                  </a:lnTo>
                  <a:lnTo>
                    <a:pt x="485" y="247"/>
                  </a:lnTo>
                  <a:lnTo>
                    <a:pt x="467" y="249"/>
                  </a:lnTo>
                  <a:lnTo>
                    <a:pt x="452" y="256"/>
                  </a:lnTo>
                  <a:lnTo>
                    <a:pt x="443" y="263"/>
                  </a:lnTo>
                  <a:lnTo>
                    <a:pt x="434" y="268"/>
                  </a:lnTo>
                  <a:lnTo>
                    <a:pt x="427" y="272"/>
                  </a:lnTo>
                  <a:lnTo>
                    <a:pt x="420" y="276"/>
                  </a:lnTo>
                  <a:lnTo>
                    <a:pt x="414" y="279"/>
                  </a:lnTo>
                  <a:lnTo>
                    <a:pt x="409" y="281"/>
                  </a:lnTo>
                  <a:lnTo>
                    <a:pt x="406" y="283"/>
                  </a:lnTo>
                  <a:lnTo>
                    <a:pt x="402" y="284"/>
                  </a:lnTo>
                  <a:lnTo>
                    <a:pt x="402" y="278"/>
                  </a:lnTo>
                  <a:lnTo>
                    <a:pt x="402" y="271"/>
                  </a:lnTo>
                  <a:lnTo>
                    <a:pt x="401" y="263"/>
                  </a:lnTo>
                  <a:lnTo>
                    <a:pt x="399" y="258"/>
                  </a:lnTo>
                  <a:lnTo>
                    <a:pt x="405" y="255"/>
                  </a:lnTo>
                  <a:lnTo>
                    <a:pt x="411" y="251"/>
                  </a:lnTo>
                  <a:lnTo>
                    <a:pt x="415" y="250"/>
                  </a:lnTo>
                  <a:lnTo>
                    <a:pt x="421" y="249"/>
                  </a:lnTo>
                  <a:lnTo>
                    <a:pt x="427" y="249"/>
                  </a:lnTo>
                  <a:lnTo>
                    <a:pt x="432" y="248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0" y="232"/>
                  </a:lnTo>
                  <a:lnTo>
                    <a:pt x="473" y="215"/>
                  </a:lnTo>
                  <a:lnTo>
                    <a:pt x="483" y="194"/>
                  </a:lnTo>
                  <a:lnTo>
                    <a:pt x="490" y="172"/>
                  </a:lnTo>
                  <a:lnTo>
                    <a:pt x="496" y="149"/>
                  </a:lnTo>
                  <a:lnTo>
                    <a:pt x="497" y="127"/>
                  </a:lnTo>
                  <a:lnTo>
                    <a:pt x="496" y="109"/>
                  </a:lnTo>
                  <a:lnTo>
                    <a:pt x="490" y="94"/>
                  </a:lnTo>
                  <a:lnTo>
                    <a:pt x="481" y="71"/>
                  </a:lnTo>
                  <a:lnTo>
                    <a:pt x="475" y="44"/>
                  </a:lnTo>
                  <a:lnTo>
                    <a:pt x="474" y="20"/>
                  </a:lnTo>
                  <a:lnTo>
                    <a:pt x="476" y="0"/>
                  </a:lnTo>
                  <a:lnTo>
                    <a:pt x="466" y="15"/>
                  </a:lnTo>
                  <a:lnTo>
                    <a:pt x="455" y="28"/>
                  </a:lnTo>
                  <a:lnTo>
                    <a:pt x="445" y="39"/>
                  </a:lnTo>
                  <a:lnTo>
                    <a:pt x="434" y="50"/>
                  </a:lnTo>
                  <a:lnTo>
                    <a:pt x="422" y="59"/>
                  </a:lnTo>
                  <a:lnTo>
                    <a:pt x="412" y="66"/>
                  </a:lnTo>
                  <a:lnTo>
                    <a:pt x="401" y="71"/>
                  </a:lnTo>
                  <a:lnTo>
                    <a:pt x="391" y="74"/>
                  </a:lnTo>
                  <a:lnTo>
                    <a:pt x="371" y="82"/>
                  </a:lnTo>
                  <a:lnTo>
                    <a:pt x="354" y="96"/>
                  </a:lnTo>
                  <a:lnTo>
                    <a:pt x="337" y="113"/>
                  </a:lnTo>
                  <a:lnTo>
                    <a:pt x="324" y="135"/>
                  </a:lnTo>
                  <a:lnTo>
                    <a:pt x="314" y="159"/>
                  </a:lnTo>
                  <a:lnTo>
                    <a:pt x="309" y="186"/>
                  </a:lnTo>
                  <a:lnTo>
                    <a:pt x="310" y="213"/>
                  </a:lnTo>
                  <a:lnTo>
                    <a:pt x="317" y="242"/>
                  </a:lnTo>
                  <a:lnTo>
                    <a:pt x="311" y="241"/>
                  </a:lnTo>
                  <a:lnTo>
                    <a:pt x="305" y="240"/>
                  </a:lnTo>
                  <a:lnTo>
                    <a:pt x="298" y="241"/>
                  </a:lnTo>
                  <a:lnTo>
                    <a:pt x="292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00"/>
            <p:cNvSpPr>
              <a:spLocks/>
            </p:cNvSpPr>
            <p:nvPr/>
          </p:nvSpPr>
          <p:spPr bwMode="auto">
            <a:xfrm>
              <a:off x="480" y="3947"/>
              <a:ext cx="102" cy="143"/>
            </a:xfrm>
            <a:custGeom>
              <a:avLst/>
              <a:gdLst>
                <a:gd name="T0" fmla="*/ 1 w 204"/>
                <a:gd name="T1" fmla="*/ 0 h 287"/>
                <a:gd name="T2" fmla="*/ 1 w 204"/>
                <a:gd name="T3" fmla="*/ 0 h 287"/>
                <a:gd name="T4" fmla="*/ 1 w 204"/>
                <a:gd name="T5" fmla="*/ 0 h 287"/>
                <a:gd name="T6" fmla="*/ 1 w 204"/>
                <a:gd name="T7" fmla="*/ 0 h 287"/>
                <a:gd name="T8" fmla="*/ 1 w 204"/>
                <a:gd name="T9" fmla="*/ 0 h 287"/>
                <a:gd name="T10" fmla="*/ 1 w 204"/>
                <a:gd name="T11" fmla="*/ 0 h 287"/>
                <a:gd name="T12" fmla="*/ 1 w 204"/>
                <a:gd name="T13" fmla="*/ 0 h 287"/>
                <a:gd name="T14" fmla="*/ 1 w 204"/>
                <a:gd name="T15" fmla="*/ 0 h 287"/>
                <a:gd name="T16" fmla="*/ 1 w 204"/>
                <a:gd name="T17" fmla="*/ 0 h 287"/>
                <a:gd name="T18" fmla="*/ 1 w 204"/>
                <a:gd name="T19" fmla="*/ 0 h 287"/>
                <a:gd name="T20" fmla="*/ 1 w 204"/>
                <a:gd name="T21" fmla="*/ 0 h 287"/>
                <a:gd name="T22" fmla="*/ 1 w 204"/>
                <a:gd name="T23" fmla="*/ 0 h 287"/>
                <a:gd name="T24" fmla="*/ 1 w 204"/>
                <a:gd name="T25" fmla="*/ 0 h 287"/>
                <a:gd name="T26" fmla="*/ 1 w 204"/>
                <a:gd name="T27" fmla="*/ 0 h 287"/>
                <a:gd name="T28" fmla="*/ 1 w 204"/>
                <a:gd name="T29" fmla="*/ 0 h 287"/>
                <a:gd name="T30" fmla="*/ 1 w 204"/>
                <a:gd name="T31" fmla="*/ 0 h 287"/>
                <a:gd name="T32" fmla="*/ 1 w 204"/>
                <a:gd name="T33" fmla="*/ 0 h 287"/>
                <a:gd name="T34" fmla="*/ 1 w 204"/>
                <a:gd name="T35" fmla="*/ 0 h 287"/>
                <a:gd name="T36" fmla="*/ 1 w 204"/>
                <a:gd name="T37" fmla="*/ 0 h 287"/>
                <a:gd name="T38" fmla="*/ 1 w 204"/>
                <a:gd name="T39" fmla="*/ 0 h 287"/>
                <a:gd name="T40" fmla="*/ 1 w 204"/>
                <a:gd name="T41" fmla="*/ 0 h 287"/>
                <a:gd name="T42" fmla="*/ 1 w 204"/>
                <a:gd name="T43" fmla="*/ 0 h 287"/>
                <a:gd name="T44" fmla="*/ 1 w 204"/>
                <a:gd name="T45" fmla="*/ 0 h 287"/>
                <a:gd name="T46" fmla="*/ 1 w 204"/>
                <a:gd name="T47" fmla="*/ 0 h 287"/>
                <a:gd name="T48" fmla="*/ 1 w 204"/>
                <a:gd name="T49" fmla="*/ 0 h 287"/>
                <a:gd name="T50" fmla="*/ 1 w 204"/>
                <a:gd name="T51" fmla="*/ 0 h 287"/>
                <a:gd name="T52" fmla="*/ 1 w 204"/>
                <a:gd name="T53" fmla="*/ 0 h 287"/>
                <a:gd name="T54" fmla="*/ 1 w 204"/>
                <a:gd name="T55" fmla="*/ 0 h 287"/>
                <a:gd name="T56" fmla="*/ 1 w 204"/>
                <a:gd name="T57" fmla="*/ 0 h 287"/>
                <a:gd name="T58" fmla="*/ 1 w 204"/>
                <a:gd name="T59" fmla="*/ 0 h 287"/>
                <a:gd name="T60" fmla="*/ 1 w 204"/>
                <a:gd name="T61" fmla="*/ 0 h 287"/>
                <a:gd name="T62" fmla="*/ 1 w 204"/>
                <a:gd name="T63" fmla="*/ 0 h 287"/>
                <a:gd name="T64" fmla="*/ 0 w 204"/>
                <a:gd name="T65" fmla="*/ 0 h 287"/>
                <a:gd name="T66" fmla="*/ 1 w 204"/>
                <a:gd name="T67" fmla="*/ 0 h 287"/>
                <a:gd name="T68" fmla="*/ 1 w 204"/>
                <a:gd name="T69" fmla="*/ 0 h 287"/>
                <a:gd name="T70" fmla="*/ 1 w 204"/>
                <a:gd name="T71" fmla="*/ 0 h 287"/>
                <a:gd name="T72" fmla="*/ 1 w 204"/>
                <a:gd name="T73" fmla="*/ 0 h 287"/>
                <a:gd name="T74" fmla="*/ 1 w 204"/>
                <a:gd name="T75" fmla="*/ 0 h 287"/>
                <a:gd name="T76" fmla="*/ 1 w 204"/>
                <a:gd name="T77" fmla="*/ 0 h 287"/>
                <a:gd name="T78" fmla="*/ 1 w 204"/>
                <a:gd name="T79" fmla="*/ 0 h 287"/>
                <a:gd name="T80" fmla="*/ 1 w 204"/>
                <a:gd name="T81" fmla="*/ 0 h 287"/>
                <a:gd name="T82" fmla="*/ 1 w 204"/>
                <a:gd name="T83" fmla="*/ 0 h 287"/>
                <a:gd name="T84" fmla="*/ 1 w 204"/>
                <a:gd name="T85" fmla="*/ 0 h 287"/>
                <a:gd name="T86" fmla="*/ 1 w 204"/>
                <a:gd name="T87" fmla="*/ 0 h 287"/>
                <a:gd name="T88" fmla="*/ 1 w 204"/>
                <a:gd name="T89" fmla="*/ 0 h 287"/>
                <a:gd name="T90" fmla="*/ 1 w 204"/>
                <a:gd name="T91" fmla="*/ 0 h 287"/>
                <a:gd name="T92" fmla="*/ 1 w 204"/>
                <a:gd name="T93" fmla="*/ 0 h 287"/>
                <a:gd name="T94" fmla="*/ 1 w 204"/>
                <a:gd name="T95" fmla="*/ 0 h 287"/>
                <a:gd name="T96" fmla="*/ 1 w 204"/>
                <a:gd name="T97" fmla="*/ 0 h 287"/>
                <a:gd name="T98" fmla="*/ 1 w 204"/>
                <a:gd name="T99" fmla="*/ 0 h 287"/>
                <a:gd name="T100" fmla="*/ 1 w 204"/>
                <a:gd name="T101" fmla="*/ 0 h 287"/>
                <a:gd name="T102" fmla="*/ 1 w 204"/>
                <a:gd name="T103" fmla="*/ 0 h 287"/>
                <a:gd name="T104" fmla="*/ 1 w 204"/>
                <a:gd name="T105" fmla="*/ 0 h 287"/>
                <a:gd name="T106" fmla="*/ 1 w 204"/>
                <a:gd name="T107" fmla="*/ 0 h 287"/>
                <a:gd name="T108" fmla="*/ 1 w 204"/>
                <a:gd name="T109" fmla="*/ 0 h 287"/>
                <a:gd name="T110" fmla="*/ 1 w 204"/>
                <a:gd name="T111" fmla="*/ 0 h 287"/>
                <a:gd name="T112" fmla="*/ 1 w 204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4"/>
                <a:gd name="T172" fmla="*/ 0 h 287"/>
                <a:gd name="T173" fmla="*/ 204 w 204"/>
                <a:gd name="T174" fmla="*/ 287 h 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4" h="287">
                  <a:moveTo>
                    <a:pt x="204" y="119"/>
                  </a:moveTo>
                  <a:lnTo>
                    <a:pt x="191" y="124"/>
                  </a:lnTo>
                  <a:lnTo>
                    <a:pt x="179" y="132"/>
                  </a:lnTo>
                  <a:lnTo>
                    <a:pt x="167" y="141"/>
                  </a:lnTo>
                  <a:lnTo>
                    <a:pt x="156" y="151"/>
                  </a:lnTo>
                  <a:lnTo>
                    <a:pt x="146" y="164"/>
                  </a:lnTo>
                  <a:lnTo>
                    <a:pt x="137" y="179"/>
                  </a:lnTo>
                  <a:lnTo>
                    <a:pt x="130" y="194"/>
                  </a:lnTo>
                  <a:lnTo>
                    <a:pt x="126" y="211"/>
                  </a:lnTo>
                  <a:lnTo>
                    <a:pt x="124" y="217"/>
                  </a:lnTo>
                  <a:lnTo>
                    <a:pt x="123" y="222"/>
                  </a:lnTo>
                  <a:lnTo>
                    <a:pt x="122" y="227"/>
                  </a:lnTo>
                  <a:lnTo>
                    <a:pt x="122" y="233"/>
                  </a:lnTo>
                  <a:lnTo>
                    <a:pt x="122" y="246"/>
                  </a:lnTo>
                  <a:lnTo>
                    <a:pt x="123" y="260"/>
                  </a:lnTo>
                  <a:lnTo>
                    <a:pt x="126" y="273"/>
                  </a:lnTo>
                  <a:lnTo>
                    <a:pt x="130" y="287"/>
                  </a:lnTo>
                  <a:lnTo>
                    <a:pt x="124" y="286"/>
                  </a:lnTo>
                  <a:lnTo>
                    <a:pt x="118" y="285"/>
                  </a:lnTo>
                  <a:lnTo>
                    <a:pt x="111" y="286"/>
                  </a:lnTo>
                  <a:lnTo>
                    <a:pt x="105" y="287"/>
                  </a:lnTo>
                  <a:lnTo>
                    <a:pt x="103" y="265"/>
                  </a:lnTo>
                  <a:lnTo>
                    <a:pt x="98" y="242"/>
                  </a:lnTo>
                  <a:lnTo>
                    <a:pt x="89" y="220"/>
                  </a:lnTo>
                  <a:lnTo>
                    <a:pt x="78" y="200"/>
                  </a:lnTo>
                  <a:lnTo>
                    <a:pt x="65" y="181"/>
                  </a:lnTo>
                  <a:lnTo>
                    <a:pt x="50" y="166"/>
                  </a:lnTo>
                  <a:lnTo>
                    <a:pt x="33" y="156"/>
                  </a:lnTo>
                  <a:lnTo>
                    <a:pt x="16" y="149"/>
                  </a:lnTo>
                  <a:lnTo>
                    <a:pt x="18" y="135"/>
                  </a:lnTo>
                  <a:lnTo>
                    <a:pt x="17" y="121"/>
                  </a:lnTo>
                  <a:lnTo>
                    <a:pt x="12" y="110"/>
                  </a:lnTo>
                  <a:lnTo>
                    <a:pt x="0" y="103"/>
                  </a:lnTo>
                  <a:lnTo>
                    <a:pt x="6" y="95"/>
                  </a:lnTo>
                  <a:lnTo>
                    <a:pt x="13" y="83"/>
                  </a:lnTo>
                  <a:lnTo>
                    <a:pt x="18" y="69"/>
                  </a:lnTo>
                  <a:lnTo>
                    <a:pt x="23" y="54"/>
                  </a:lnTo>
                  <a:lnTo>
                    <a:pt x="26" y="40"/>
                  </a:lnTo>
                  <a:lnTo>
                    <a:pt x="26" y="26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28" y="8"/>
                  </a:lnTo>
                  <a:lnTo>
                    <a:pt x="38" y="18"/>
                  </a:lnTo>
                  <a:lnTo>
                    <a:pt x="48" y="27"/>
                  </a:lnTo>
                  <a:lnTo>
                    <a:pt x="61" y="34"/>
                  </a:lnTo>
                  <a:lnTo>
                    <a:pt x="74" y="41"/>
                  </a:lnTo>
                  <a:lnTo>
                    <a:pt x="90" y="45"/>
                  </a:lnTo>
                  <a:lnTo>
                    <a:pt x="106" y="46"/>
                  </a:lnTo>
                  <a:lnTo>
                    <a:pt x="126" y="45"/>
                  </a:lnTo>
                  <a:lnTo>
                    <a:pt x="126" y="59"/>
                  </a:lnTo>
                  <a:lnTo>
                    <a:pt x="127" y="74"/>
                  </a:lnTo>
                  <a:lnTo>
                    <a:pt x="130" y="89"/>
                  </a:lnTo>
                  <a:lnTo>
                    <a:pt x="136" y="103"/>
                  </a:lnTo>
                  <a:lnTo>
                    <a:pt x="146" y="114"/>
                  </a:lnTo>
                  <a:lnTo>
                    <a:pt x="160" y="121"/>
                  </a:lnTo>
                  <a:lnTo>
                    <a:pt x="180" y="124"/>
                  </a:lnTo>
                  <a:lnTo>
                    <a:pt x="204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01"/>
            <p:cNvSpPr>
              <a:spLocks/>
            </p:cNvSpPr>
            <p:nvPr/>
          </p:nvSpPr>
          <p:spPr bwMode="auto">
            <a:xfrm>
              <a:off x="389" y="4186"/>
              <a:ext cx="114" cy="134"/>
            </a:xfrm>
            <a:custGeom>
              <a:avLst/>
              <a:gdLst>
                <a:gd name="T0" fmla="*/ 1 w 228"/>
                <a:gd name="T1" fmla="*/ 1 h 267"/>
                <a:gd name="T2" fmla="*/ 1 w 228"/>
                <a:gd name="T3" fmla="*/ 1 h 267"/>
                <a:gd name="T4" fmla="*/ 1 w 228"/>
                <a:gd name="T5" fmla="*/ 1 h 267"/>
                <a:gd name="T6" fmla="*/ 1 w 228"/>
                <a:gd name="T7" fmla="*/ 1 h 267"/>
                <a:gd name="T8" fmla="*/ 1 w 228"/>
                <a:gd name="T9" fmla="*/ 1 h 267"/>
                <a:gd name="T10" fmla="*/ 1 w 228"/>
                <a:gd name="T11" fmla="*/ 1 h 267"/>
                <a:gd name="T12" fmla="*/ 1 w 228"/>
                <a:gd name="T13" fmla="*/ 1 h 267"/>
                <a:gd name="T14" fmla="*/ 1 w 228"/>
                <a:gd name="T15" fmla="*/ 1 h 267"/>
                <a:gd name="T16" fmla="*/ 1 w 228"/>
                <a:gd name="T17" fmla="*/ 1 h 267"/>
                <a:gd name="T18" fmla="*/ 1 w 228"/>
                <a:gd name="T19" fmla="*/ 1 h 267"/>
                <a:gd name="T20" fmla="*/ 1 w 228"/>
                <a:gd name="T21" fmla="*/ 1 h 267"/>
                <a:gd name="T22" fmla="*/ 1 w 228"/>
                <a:gd name="T23" fmla="*/ 1 h 267"/>
                <a:gd name="T24" fmla="*/ 1 w 228"/>
                <a:gd name="T25" fmla="*/ 1 h 267"/>
                <a:gd name="T26" fmla="*/ 1 w 228"/>
                <a:gd name="T27" fmla="*/ 1 h 267"/>
                <a:gd name="T28" fmla="*/ 1 w 228"/>
                <a:gd name="T29" fmla="*/ 1 h 267"/>
                <a:gd name="T30" fmla="*/ 1 w 228"/>
                <a:gd name="T31" fmla="*/ 1 h 267"/>
                <a:gd name="T32" fmla="*/ 1 w 228"/>
                <a:gd name="T33" fmla="*/ 1 h 267"/>
                <a:gd name="T34" fmla="*/ 1 w 228"/>
                <a:gd name="T35" fmla="*/ 1 h 267"/>
                <a:gd name="T36" fmla="*/ 1 w 228"/>
                <a:gd name="T37" fmla="*/ 1 h 267"/>
                <a:gd name="T38" fmla="*/ 1 w 228"/>
                <a:gd name="T39" fmla="*/ 1 h 267"/>
                <a:gd name="T40" fmla="*/ 1 w 228"/>
                <a:gd name="T41" fmla="*/ 1 h 267"/>
                <a:gd name="T42" fmla="*/ 1 w 228"/>
                <a:gd name="T43" fmla="*/ 1 h 267"/>
                <a:gd name="T44" fmla="*/ 1 w 228"/>
                <a:gd name="T45" fmla="*/ 1 h 267"/>
                <a:gd name="T46" fmla="*/ 1 w 228"/>
                <a:gd name="T47" fmla="*/ 1 h 267"/>
                <a:gd name="T48" fmla="*/ 1 w 228"/>
                <a:gd name="T49" fmla="*/ 1 h 267"/>
                <a:gd name="T50" fmla="*/ 1 w 228"/>
                <a:gd name="T51" fmla="*/ 1 h 267"/>
                <a:gd name="T52" fmla="*/ 1 w 228"/>
                <a:gd name="T53" fmla="*/ 1 h 267"/>
                <a:gd name="T54" fmla="*/ 1 w 228"/>
                <a:gd name="T55" fmla="*/ 1 h 267"/>
                <a:gd name="T56" fmla="*/ 1 w 228"/>
                <a:gd name="T57" fmla="*/ 1 h 267"/>
                <a:gd name="T58" fmla="*/ 1 w 228"/>
                <a:gd name="T59" fmla="*/ 1 h 267"/>
                <a:gd name="T60" fmla="*/ 1 w 228"/>
                <a:gd name="T61" fmla="*/ 1 h 267"/>
                <a:gd name="T62" fmla="*/ 1 w 228"/>
                <a:gd name="T63" fmla="*/ 1 h 267"/>
                <a:gd name="T64" fmla="*/ 1 w 228"/>
                <a:gd name="T65" fmla="*/ 1 h 267"/>
                <a:gd name="T66" fmla="*/ 1 w 228"/>
                <a:gd name="T67" fmla="*/ 1 h 267"/>
                <a:gd name="T68" fmla="*/ 1 w 228"/>
                <a:gd name="T69" fmla="*/ 1 h 267"/>
                <a:gd name="T70" fmla="*/ 1 w 228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28"/>
                <a:gd name="T109" fmla="*/ 0 h 267"/>
                <a:gd name="T110" fmla="*/ 228 w 228"/>
                <a:gd name="T111" fmla="*/ 267 h 2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28" h="267">
                  <a:moveTo>
                    <a:pt x="76" y="52"/>
                  </a:moveTo>
                  <a:lnTo>
                    <a:pt x="83" y="53"/>
                  </a:lnTo>
                  <a:lnTo>
                    <a:pt x="89" y="54"/>
                  </a:lnTo>
                  <a:lnTo>
                    <a:pt x="95" y="55"/>
                  </a:lnTo>
                  <a:lnTo>
                    <a:pt x="102" y="55"/>
                  </a:lnTo>
                  <a:lnTo>
                    <a:pt x="109" y="56"/>
                  </a:lnTo>
                  <a:lnTo>
                    <a:pt x="116" y="56"/>
                  </a:lnTo>
                  <a:lnTo>
                    <a:pt x="124" y="56"/>
                  </a:lnTo>
                  <a:lnTo>
                    <a:pt x="131" y="56"/>
                  </a:lnTo>
                  <a:lnTo>
                    <a:pt x="139" y="56"/>
                  </a:lnTo>
                  <a:lnTo>
                    <a:pt x="146" y="55"/>
                  </a:lnTo>
                  <a:lnTo>
                    <a:pt x="153" y="53"/>
                  </a:lnTo>
                  <a:lnTo>
                    <a:pt x="161" y="52"/>
                  </a:lnTo>
                  <a:lnTo>
                    <a:pt x="170" y="48"/>
                  </a:lnTo>
                  <a:lnTo>
                    <a:pt x="180" y="45"/>
                  </a:lnTo>
                  <a:lnTo>
                    <a:pt x="188" y="39"/>
                  </a:lnTo>
                  <a:lnTo>
                    <a:pt x="196" y="33"/>
                  </a:lnTo>
                  <a:lnTo>
                    <a:pt x="204" y="26"/>
                  </a:lnTo>
                  <a:lnTo>
                    <a:pt x="212" y="19"/>
                  </a:lnTo>
                  <a:lnTo>
                    <a:pt x="220" y="10"/>
                  </a:lnTo>
                  <a:lnTo>
                    <a:pt x="227" y="0"/>
                  </a:lnTo>
                  <a:lnTo>
                    <a:pt x="228" y="3"/>
                  </a:lnTo>
                  <a:lnTo>
                    <a:pt x="228" y="5"/>
                  </a:lnTo>
                  <a:lnTo>
                    <a:pt x="228" y="9"/>
                  </a:lnTo>
                  <a:lnTo>
                    <a:pt x="228" y="12"/>
                  </a:lnTo>
                  <a:lnTo>
                    <a:pt x="218" y="24"/>
                  </a:lnTo>
                  <a:lnTo>
                    <a:pt x="208" y="37"/>
                  </a:lnTo>
                  <a:lnTo>
                    <a:pt x="200" y="50"/>
                  </a:lnTo>
                  <a:lnTo>
                    <a:pt x="193" y="64"/>
                  </a:lnTo>
                  <a:lnTo>
                    <a:pt x="189" y="79"/>
                  </a:lnTo>
                  <a:lnTo>
                    <a:pt x="185" y="94"/>
                  </a:lnTo>
                  <a:lnTo>
                    <a:pt x="185" y="110"/>
                  </a:lnTo>
                  <a:lnTo>
                    <a:pt x="186" y="125"/>
                  </a:lnTo>
                  <a:lnTo>
                    <a:pt x="188" y="136"/>
                  </a:lnTo>
                  <a:lnTo>
                    <a:pt x="190" y="145"/>
                  </a:lnTo>
                  <a:lnTo>
                    <a:pt x="191" y="154"/>
                  </a:lnTo>
                  <a:lnTo>
                    <a:pt x="191" y="162"/>
                  </a:lnTo>
                  <a:lnTo>
                    <a:pt x="184" y="161"/>
                  </a:lnTo>
                  <a:lnTo>
                    <a:pt x="176" y="164"/>
                  </a:lnTo>
                  <a:lnTo>
                    <a:pt x="167" y="169"/>
                  </a:lnTo>
                  <a:lnTo>
                    <a:pt x="158" y="178"/>
                  </a:lnTo>
                  <a:lnTo>
                    <a:pt x="150" y="191"/>
                  </a:lnTo>
                  <a:lnTo>
                    <a:pt x="144" y="206"/>
                  </a:lnTo>
                  <a:lnTo>
                    <a:pt x="140" y="226"/>
                  </a:lnTo>
                  <a:lnTo>
                    <a:pt x="142" y="247"/>
                  </a:lnTo>
                  <a:lnTo>
                    <a:pt x="132" y="239"/>
                  </a:lnTo>
                  <a:lnTo>
                    <a:pt x="118" y="235"/>
                  </a:lnTo>
                  <a:lnTo>
                    <a:pt x="103" y="231"/>
                  </a:lnTo>
                  <a:lnTo>
                    <a:pt x="87" y="231"/>
                  </a:lnTo>
                  <a:lnTo>
                    <a:pt x="72" y="235"/>
                  </a:lnTo>
                  <a:lnTo>
                    <a:pt x="59" y="242"/>
                  </a:lnTo>
                  <a:lnTo>
                    <a:pt x="47" y="252"/>
                  </a:lnTo>
                  <a:lnTo>
                    <a:pt x="40" y="267"/>
                  </a:lnTo>
                  <a:lnTo>
                    <a:pt x="40" y="253"/>
                  </a:lnTo>
                  <a:lnTo>
                    <a:pt x="39" y="238"/>
                  </a:lnTo>
                  <a:lnTo>
                    <a:pt x="37" y="223"/>
                  </a:lnTo>
                  <a:lnTo>
                    <a:pt x="32" y="208"/>
                  </a:lnTo>
                  <a:lnTo>
                    <a:pt x="27" y="194"/>
                  </a:lnTo>
                  <a:lnTo>
                    <a:pt x="19" y="182"/>
                  </a:lnTo>
                  <a:lnTo>
                    <a:pt x="11" y="174"/>
                  </a:lnTo>
                  <a:lnTo>
                    <a:pt x="0" y="170"/>
                  </a:lnTo>
                  <a:lnTo>
                    <a:pt x="12" y="152"/>
                  </a:lnTo>
                  <a:lnTo>
                    <a:pt x="21" y="130"/>
                  </a:lnTo>
                  <a:lnTo>
                    <a:pt x="23" y="109"/>
                  </a:lnTo>
                  <a:lnTo>
                    <a:pt x="18" y="95"/>
                  </a:lnTo>
                  <a:lnTo>
                    <a:pt x="27" y="93"/>
                  </a:lnTo>
                  <a:lnTo>
                    <a:pt x="35" y="90"/>
                  </a:lnTo>
                  <a:lnTo>
                    <a:pt x="45" y="85"/>
                  </a:lnTo>
                  <a:lnTo>
                    <a:pt x="53" y="80"/>
                  </a:lnTo>
                  <a:lnTo>
                    <a:pt x="61" y="75"/>
                  </a:lnTo>
                  <a:lnTo>
                    <a:pt x="67" y="68"/>
                  </a:lnTo>
                  <a:lnTo>
                    <a:pt x="72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02"/>
            <p:cNvSpPr>
              <a:spLocks/>
            </p:cNvSpPr>
            <p:nvPr/>
          </p:nvSpPr>
          <p:spPr bwMode="auto">
            <a:xfrm>
              <a:off x="486" y="3963"/>
              <a:ext cx="71" cy="100"/>
            </a:xfrm>
            <a:custGeom>
              <a:avLst/>
              <a:gdLst>
                <a:gd name="T0" fmla="*/ 0 w 143"/>
                <a:gd name="T1" fmla="*/ 1 h 200"/>
                <a:gd name="T2" fmla="*/ 0 w 143"/>
                <a:gd name="T3" fmla="*/ 1 h 200"/>
                <a:gd name="T4" fmla="*/ 0 w 143"/>
                <a:gd name="T5" fmla="*/ 1 h 200"/>
                <a:gd name="T6" fmla="*/ 0 w 143"/>
                <a:gd name="T7" fmla="*/ 1 h 200"/>
                <a:gd name="T8" fmla="*/ 0 w 143"/>
                <a:gd name="T9" fmla="*/ 1 h 200"/>
                <a:gd name="T10" fmla="*/ 0 w 143"/>
                <a:gd name="T11" fmla="*/ 1 h 200"/>
                <a:gd name="T12" fmla="*/ 0 w 143"/>
                <a:gd name="T13" fmla="*/ 1 h 200"/>
                <a:gd name="T14" fmla="*/ 0 w 143"/>
                <a:gd name="T15" fmla="*/ 1 h 200"/>
                <a:gd name="T16" fmla="*/ 0 w 143"/>
                <a:gd name="T17" fmla="*/ 1 h 200"/>
                <a:gd name="T18" fmla="*/ 0 w 143"/>
                <a:gd name="T19" fmla="*/ 1 h 200"/>
                <a:gd name="T20" fmla="*/ 0 w 143"/>
                <a:gd name="T21" fmla="*/ 1 h 200"/>
                <a:gd name="T22" fmla="*/ 0 w 143"/>
                <a:gd name="T23" fmla="*/ 1 h 200"/>
                <a:gd name="T24" fmla="*/ 0 w 143"/>
                <a:gd name="T25" fmla="*/ 1 h 200"/>
                <a:gd name="T26" fmla="*/ 0 w 143"/>
                <a:gd name="T27" fmla="*/ 1 h 200"/>
                <a:gd name="T28" fmla="*/ 0 w 143"/>
                <a:gd name="T29" fmla="*/ 1 h 200"/>
                <a:gd name="T30" fmla="*/ 0 w 143"/>
                <a:gd name="T31" fmla="*/ 1 h 200"/>
                <a:gd name="T32" fmla="*/ 0 w 143"/>
                <a:gd name="T33" fmla="*/ 1 h 200"/>
                <a:gd name="T34" fmla="*/ 0 w 143"/>
                <a:gd name="T35" fmla="*/ 1 h 200"/>
                <a:gd name="T36" fmla="*/ 0 w 143"/>
                <a:gd name="T37" fmla="*/ 1 h 200"/>
                <a:gd name="T38" fmla="*/ 0 w 143"/>
                <a:gd name="T39" fmla="*/ 1 h 200"/>
                <a:gd name="T40" fmla="*/ 0 w 143"/>
                <a:gd name="T41" fmla="*/ 1 h 200"/>
                <a:gd name="T42" fmla="*/ 0 w 143"/>
                <a:gd name="T43" fmla="*/ 1 h 200"/>
                <a:gd name="T44" fmla="*/ 0 w 143"/>
                <a:gd name="T45" fmla="*/ 1 h 200"/>
                <a:gd name="T46" fmla="*/ 0 w 143"/>
                <a:gd name="T47" fmla="*/ 1 h 200"/>
                <a:gd name="T48" fmla="*/ 0 w 143"/>
                <a:gd name="T49" fmla="*/ 1 h 200"/>
                <a:gd name="T50" fmla="*/ 0 w 143"/>
                <a:gd name="T51" fmla="*/ 1 h 200"/>
                <a:gd name="T52" fmla="*/ 0 w 143"/>
                <a:gd name="T53" fmla="*/ 1 h 200"/>
                <a:gd name="T54" fmla="*/ 0 w 143"/>
                <a:gd name="T55" fmla="*/ 1 h 200"/>
                <a:gd name="T56" fmla="*/ 0 w 143"/>
                <a:gd name="T57" fmla="*/ 1 h 200"/>
                <a:gd name="T58" fmla="*/ 0 w 143"/>
                <a:gd name="T59" fmla="*/ 1 h 200"/>
                <a:gd name="T60" fmla="*/ 0 w 143"/>
                <a:gd name="T61" fmla="*/ 1 h 200"/>
                <a:gd name="T62" fmla="*/ 0 w 143"/>
                <a:gd name="T63" fmla="*/ 1 h 200"/>
                <a:gd name="T64" fmla="*/ 0 w 143"/>
                <a:gd name="T65" fmla="*/ 1 h 200"/>
                <a:gd name="T66" fmla="*/ 0 w 143"/>
                <a:gd name="T67" fmla="*/ 1 h 200"/>
                <a:gd name="T68" fmla="*/ 0 w 143"/>
                <a:gd name="T69" fmla="*/ 1 h 200"/>
                <a:gd name="T70" fmla="*/ 0 w 143"/>
                <a:gd name="T71" fmla="*/ 1 h 200"/>
                <a:gd name="T72" fmla="*/ 0 w 143"/>
                <a:gd name="T73" fmla="*/ 1 h 200"/>
                <a:gd name="T74" fmla="*/ 0 w 143"/>
                <a:gd name="T75" fmla="*/ 1 h 200"/>
                <a:gd name="T76" fmla="*/ 0 w 143"/>
                <a:gd name="T77" fmla="*/ 1 h 200"/>
                <a:gd name="T78" fmla="*/ 0 w 143"/>
                <a:gd name="T79" fmla="*/ 1 h 200"/>
                <a:gd name="T80" fmla="*/ 0 w 143"/>
                <a:gd name="T81" fmla="*/ 1 h 200"/>
                <a:gd name="T82" fmla="*/ 0 w 143"/>
                <a:gd name="T83" fmla="*/ 1 h 200"/>
                <a:gd name="T84" fmla="*/ 0 w 143"/>
                <a:gd name="T85" fmla="*/ 1 h 200"/>
                <a:gd name="T86" fmla="*/ 0 w 143"/>
                <a:gd name="T87" fmla="*/ 1 h 200"/>
                <a:gd name="T88" fmla="*/ 0 w 143"/>
                <a:gd name="T89" fmla="*/ 1 h 200"/>
                <a:gd name="T90" fmla="*/ 0 w 143"/>
                <a:gd name="T91" fmla="*/ 1 h 200"/>
                <a:gd name="T92" fmla="*/ 0 w 143"/>
                <a:gd name="T93" fmla="*/ 1 h 200"/>
                <a:gd name="T94" fmla="*/ 0 w 143"/>
                <a:gd name="T95" fmla="*/ 1 h 200"/>
                <a:gd name="T96" fmla="*/ 0 w 143"/>
                <a:gd name="T97" fmla="*/ 1 h 200"/>
                <a:gd name="T98" fmla="*/ 0 w 143"/>
                <a:gd name="T99" fmla="*/ 1 h 200"/>
                <a:gd name="T100" fmla="*/ 0 w 143"/>
                <a:gd name="T101" fmla="*/ 1 h 200"/>
                <a:gd name="T102" fmla="*/ 0 w 143"/>
                <a:gd name="T103" fmla="*/ 1 h 200"/>
                <a:gd name="T104" fmla="*/ 0 w 143"/>
                <a:gd name="T105" fmla="*/ 1 h 200"/>
                <a:gd name="T106" fmla="*/ 0 w 143"/>
                <a:gd name="T107" fmla="*/ 1 h 200"/>
                <a:gd name="T108" fmla="*/ 0 w 143"/>
                <a:gd name="T109" fmla="*/ 1 h 200"/>
                <a:gd name="T110" fmla="*/ 0 w 143"/>
                <a:gd name="T111" fmla="*/ 1 h 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3"/>
                <a:gd name="T169" fmla="*/ 0 h 200"/>
                <a:gd name="T170" fmla="*/ 143 w 143"/>
                <a:gd name="T171" fmla="*/ 200 h 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3" h="200">
                  <a:moveTo>
                    <a:pt x="116" y="178"/>
                  </a:moveTo>
                  <a:lnTo>
                    <a:pt x="114" y="184"/>
                  </a:lnTo>
                  <a:lnTo>
                    <a:pt x="113" y="189"/>
                  </a:lnTo>
                  <a:lnTo>
                    <a:pt x="112" y="194"/>
                  </a:lnTo>
                  <a:lnTo>
                    <a:pt x="112" y="200"/>
                  </a:lnTo>
                  <a:lnTo>
                    <a:pt x="105" y="189"/>
                  </a:lnTo>
                  <a:lnTo>
                    <a:pt x="99" y="175"/>
                  </a:lnTo>
                  <a:lnTo>
                    <a:pt x="94" y="162"/>
                  </a:lnTo>
                  <a:lnTo>
                    <a:pt x="91" y="154"/>
                  </a:lnTo>
                  <a:lnTo>
                    <a:pt x="87" y="152"/>
                  </a:lnTo>
                  <a:lnTo>
                    <a:pt x="81" y="149"/>
                  </a:lnTo>
                  <a:lnTo>
                    <a:pt x="74" y="146"/>
                  </a:lnTo>
                  <a:lnTo>
                    <a:pt x="67" y="144"/>
                  </a:lnTo>
                  <a:lnTo>
                    <a:pt x="60" y="141"/>
                  </a:lnTo>
                  <a:lnTo>
                    <a:pt x="53" y="139"/>
                  </a:lnTo>
                  <a:lnTo>
                    <a:pt x="48" y="137"/>
                  </a:lnTo>
                  <a:lnTo>
                    <a:pt x="42" y="137"/>
                  </a:lnTo>
                  <a:lnTo>
                    <a:pt x="41" y="136"/>
                  </a:lnTo>
                  <a:lnTo>
                    <a:pt x="40" y="133"/>
                  </a:lnTo>
                  <a:lnTo>
                    <a:pt x="37" y="132"/>
                  </a:lnTo>
                  <a:lnTo>
                    <a:pt x="36" y="131"/>
                  </a:lnTo>
                  <a:lnTo>
                    <a:pt x="41" y="131"/>
                  </a:lnTo>
                  <a:lnTo>
                    <a:pt x="48" y="132"/>
                  </a:lnTo>
                  <a:lnTo>
                    <a:pt x="56" y="133"/>
                  </a:lnTo>
                  <a:lnTo>
                    <a:pt x="65" y="133"/>
                  </a:lnTo>
                  <a:lnTo>
                    <a:pt x="73" y="134"/>
                  </a:lnTo>
                  <a:lnTo>
                    <a:pt x="80" y="136"/>
                  </a:lnTo>
                  <a:lnTo>
                    <a:pt x="86" y="137"/>
                  </a:lnTo>
                  <a:lnTo>
                    <a:pt x="89" y="138"/>
                  </a:lnTo>
                  <a:lnTo>
                    <a:pt x="86" y="126"/>
                  </a:lnTo>
                  <a:lnTo>
                    <a:pt x="82" y="117"/>
                  </a:lnTo>
                  <a:lnTo>
                    <a:pt x="79" y="110"/>
                  </a:lnTo>
                  <a:lnTo>
                    <a:pt x="75" y="104"/>
                  </a:lnTo>
                  <a:lnTo>
                    <a:pt x="64" y="100"/>
                  </a:lnTo>
                  <a:lnTo>
                    <a:pt x="53" y="95"/>
                  </a:lnTo>
                  <a:lnTo>
                    <a:pt x="43" y="91"/>
                  </a:lnTo>
                  <a:lnTo>
                    <a:pt x="34" y="85"/>
                  </a:lnTo>
                  <a:lnTo>
                    <a:pt x="26" y="79"/>
                  </a:lnTo>
                  <a:lnTo>
                    <a:pt x="18" y="74"/>
                  </a:lnTo>
                  <a:lnTo>
                    <a:pt x="11" y="72"/>
                  </a:lnTo>
                  <a:lnTo>
                    <a:pt x="6" y="70"/>
                  </a:lnTo>
                  <a:lnTo>
                    <a:pt x="3" y="68"/>
                  </a:lnTo>
                  <a:lnTo>
                    <a:pt x="0" y="65"/>
                  </a:lnTo>
                  <a:lnTo>
                    <a:pt x="2" y="64"/>
                  </a:lnTo>
                  <a:lnTo>
                    <a:pt x="7" y="65"/>
                  </a:lnTo>
                  <a:lnTo>
                    <a:pt x="13" y="68"/>
                  </a:lnTo>
                  <a:lnTo>
                    <a:pt x="20" y="71"/>
                  </a:lnTo>
                  <a:lnTo>
                    <a:pt x="28" y="76"/>
                  </a:lnTo>
                  <a:lnTo>
                    <a:pt x="37" y="79"/>
                  </a:lnTo>
                  <a:lnTo>
                    <a:pt x="48" y="84"/>
                  </a:lnTo>
                  <a:lnTo>
                    <a:pt x="57" y="87"/>
                  </a:lnTo>
                  <a:lnTo>
                    <a:pt x="65" y="91"/>
                  </a:lnTo>
                  <a:lnTo>
                    <a:pt x="73" y="92"/>
                  </a:lnTo>
                  <a:lnTo>
                    <a:pt x="72" y="84"/>
                  </a:lnTo>
                  <a:lnTo>
                    <a:pt x="68" y="72"/>
                  </a:lnTo>
                  <a:lnTo>
                    <a:pt x="63" y="58"/>
                  </a:lnTo>
                  <a:lnTo>
                    <a:pt x="57" y="46"/>
                  </a:lnTo>
                  <a:lnTo>
                    <a:pt x="50" y="32"/>
                  </a:lnTo>
                  <a:lnTo>
                    <a:pt x="43" y="20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2"/>
                  </a:lnTo>
                  <a:lnTo>
                    <a:pt x="31" y="0"/>
                  </a:lnTo>
                  <a:lnTo>
                    <a:pt x="37" y="2"/>
                  </a:lnTo>
                  <a:lnTo>
                    <a:pt x="44" y="9"/>
                  </a:lnTo>
                  <a:lnTo>
                    <a:pt x="49" y="15"/>
                  </a:lnTo>
                  <a:lnTo>
                    <a:pt x="55" y="24"/>
                  </a:lnTo>
                  <a:lnTo>
                    <a:pt x="60" y="34"/>
                  </a:lnTo>
                  <a:lnTo>
                    <a:pt x="67" y="45"/>
                  </a:lnTo>
                  <a:lnTo>
                    <a:pt x="73" y="56"/>
                  </a:lnTo>
                  <a:lnTo>
                    <a:pt x="78" y="66"/>
                  </a:lnTo>
                  <a:lnTo>
                    <a:pt x="81" y="77"/>
                  </a:lnTo>
                  <a:lnTo>
                    <a:pt x="83" y="84"/>
                  </a:lnTo>
                  <a:lnTo>
                    <a:pt x="93" y="73"/>
                  </a:lnTo>
                  <a:lnTo>
                    <a:pt x="101" y="56"/>
                  </a:lnTo>
                  <a:lnTo>
                    <a:pt x="105" y="39"/>
                  </a:lnTo>
                  <a:lnTo>
                    <a:pt x="108" y="26"/>
                  </a:lnTo>
                  <a:lnTo>
                    <a:pt x="108" y="20"/>
                  </a:lnTo>
                  <a:lnTo>
                    <a:pt x="109" y="19"/>
                  </a:lnTo>
                  <a:lnTo>
                    <a:pt x="110" y="24"/>
                  </a:lnTo>
                  <a:lnTo>
                    <a:pt x="111" y="31"/>
                  </a:lnTo>
                  <a:lnTo>
                    <a:pt x="111" y="43"/>
                  </a:lnTo>
                  <a:lnTo>
                    <a:pt x="109" y="63"/>
                  </a:lnTo>
                  <a:lnTo>
                    <a:pt x="103" y="83"/>
                  </a:lnTo>
                  <a:lnTo>
                    <a:pt x="89" y="100"/>
                  </a:lnTo>
                  <a:lnTo>
                    <a:pt x="95" y="111"/>
                  </a:lnTo>
                  <a:lnTo>
                    <a:pt x="98" y="122"/>
                  </a:lnTo>
                  <a:lnTo>
                    <a:pt x="99" y="131"/>
                  </a:lnTo>
                  <a:lnTo>
                    <a:pt x="101" y="138"/>
                  </a:lnTo>
                  <a:lnTo>
                    <a:pt x="106" y="136"/>
                  </a:lnTo>
                  <a:lnTo>
                    <a:pt x="112" y="132"/>
                  </a:lnTo>
                  <a:lnTo>
                    <a:pt x="117" y="129"/>
                  </a:lnTo>
                  <a:lnTo>
                    <a:pt x="121" y="125"/>
                  </a:lnTo>
                  <a:lnTo>
                    <a:pt x="126" y="122"/>
                  </a:lnTo>
                  <a:lnTo>
                    <a:pt x="129" y="117"/>
                  </a:lnTo>
                  <a:lnTo>
                    <a:pt x="133" y="113"/>
                  </a:lnTo>
                  <a:lnTo>
                    <a:pt x="135" y="107"/>
                  </a:lnTo>
                  <a:lnTo>
                    <a:pt x="139" y="101"/>
                  </a:lnTo>
                  <a:lnTo>
                    <a:pt x="142" y="100"/>
                  </a:lnTo>
                  <a:lnTo>
                    <a:pt x="143" y="103"/>
                  </a:lnTo>
                  <a:lnTo>
                    <a:pt x="143" y="110"/>
                  </a:lnTo>
                  <a:lnTo>
                    <a:pt x="141" y="115"/>
                  </a:lnTo>
                  <a:lnTo>
                    <a:pt x="137" y="121"/>
                  </a:lnTo>
                  <a:lnTo>
                    <a:pt x="133" y="127"/>
                  </a:lnTo>
                  <a:lnTo>
                    <a:pt x="128" y="134"/>
                  </a:lnTo>
                  <a:lnTo>
                    <a:pt x="122" y="140"/>
                  </a:lnTo>
                  <a:lnTo>
                    <a:pt x="117" y="146"/>
                  </a:lnTo>
                  <a:lnTo>
                    <a:pt x="111" y="151"/>
                  </a:lnTo>
                  <a:lnTo>
                    <a:pt x="106" y="153"/>
                  </a:lnTo>
                  <a:lnTo>
                    <a:pt x="109" y="161"/>
                  </a:lnTo>
                  <a:lnTo>
                    <a:pt x="111" y="167"/>
                  </a:lnTo>
                  <a:lnTo>
                    <a:pt x="113" y="174"/>
                  </a:lnTo>
                  <a:lnTo>
                    <a:pt x="116" y="178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03"/>
            <p:cNvSpPr>
              <a:spLocks/>
            </p:cNvSpPr>
            <p:nvPr/>
          </p:nvSpPr>
          <p:spPr bwMode="auto">
            <a:xfrm>
              <a:off x="399" y="4212"/>
              <a:ext cx="71" cy="91"/>
            </a:xfrm>
            <a:custGeom>
              <a:avLst/>
              <a:gdLst>
                <a:gd name="T0" fmla="*/ 1 w 140"/>
                <a:gd name="T1" fmla="*/ 1 h 180"/>
                <a:gd name="T2" fmla="*/ 1 w 140"/>
                <a:gd name="T3" fmla="*/ 1 h 180"/>
                <a:gd name="T4" fmla="*/ 1 w 140"/>
                <a:gd name="T5" fmla="*/ 1 h 180"/>
                <a:gd name="T6" fmla="*/ 1 w 140"/>
                <a:gd name="T7" fmla="*/ 1 h 180"/>
                <a:gd name="T8" fmla="*/ 1 w 140"/>
                <a:gd name="T9" fmla="*/ 1 h 180"/>
                <a:gd name="T10" fmla="*/ 1 w 140"/>
                <a:gd name="T11" fmla="*/ 1 h 180"/>
                <a:gd name="T12" fmla="*/ 1 w 140"/>
                <a:gd name="T13" fmla="*/ 1 h 180"/>
                <a:gd name="T14" fmla="*/ 1 w 140"/>
                <a:gd name="T15" fmla="*/ 1 h 180"/>
                <a:gd name="T16" fmla="*/ 1 w 140"/>
                <a:gd name="T17" fmla="*/ 1 h 180"/>
                <a:gd name="T18" fmla="*/ 1 w 140"/>
                <a:gd name="T19" fmla="*/ 1 h 180"/>
                <a:gd name="T20" fmla="*/ 1 w 140"/>
                <a:gd name="T21" fmla="*/ 1 h 180"/>
                <a:gd name="T22" fmla="*/ 1 w 140"/>
                <a:gd name="T23" fmla="*/ 1 h 180"/>
                <a:gd name="T24" fmla="*/ 1 w 140"/>
                <a:gd name="T25" fmla="*/ 1 h 180"/>
                <a:gd name="T26" fmla="*/ 1 w 140"/>
                <a:gd name="T27" fmla="*/ 1 h 180"/>
                <a:gd name="T28" fmla="*/ 1 w 140"/>
                <a:gd name="T29" fmla="*/ 1 h 180"/>
                <a:gd name="T30" fmla="*/ 1 w 140"/>
                <a:gd name="T31" fmla="*/ 1 h 180"/>
                <a:gd name="T32" fmla="*/ 1 w 140"/>
                <a:gd name="T33" fmla="*/ 1 h 180"/>
                <a:gd name="T34" fmla="*/ 1 w 140"/>
                <a:gd name="T35" fmla="*/ 1 h 180"/>
                <a:gd name="T36" fmla="*/ 1 w 140"/>
                <a:gd name="T37" fmla="*/ 1 h 180"/>
                <a:gd name="T38" fmla="*/ 1 w 140"/>
                <a:gd name="T39" fmla="*/ 1 h 180"/>
                <a:gd name="T40" fmla="*/ 1 w 140"/>
                <a:gd name="T41" fmla="*/ 1 h 180"/>
                <a:gd name="T42" fmla="*/ 1 w 140"/>
                <a:gd name="T43" fmla="*/ 1 h 180"/>
                <a:gd name="T44" fmla="*/ 1 w 140"/>
                <a:gd name="T45" fmla="*/ 1 h 180"/>
                <a:gd name="T46" fmla="*/ 1 w 140"/>
                <a:gd name="T47" fmla="*/ 1 h 180"/>
                <a:gd name="T48" fmla="*/ 1 w 140"/>
                <a:gd name="T49" fmla="*/ 1 h 180"/>
                <a:gd name="T50" fmla="*/ 1 w 140"/>
                <a:gd name="T51" fmla="*/ 1 h 180"/>
                <a:gd name="T52" fmla="*/ 1 w 140"/>
                <a:gd name="T53" fmla="*/ 1 h 180"/>
                <a:gd name="T54" fmla="*/ 1 w 140"/>
                <a:gd name="T55" fmla="*/ 1 h 180"/>
                <a:gd name="T56" fmla="*/ 1 w 140"/>
                <a:gd name="T57" fmla="*/ 1 h 180"/>
                <a:gd name="T58" fmla="*/ 1 w 140"/>
                <a:gd name="T59" fmla="*/ 1 h 180"/>
                <a:gd name="T60" fmla="*/ 1 w 140"/>
                <a:gd name="T61" fmla="*/ 1 h 180"/>
                <a:gd name="T62" fmla="*/ 1 w 140"/>
                <a:gd name="T63" fmla="*/ 1 h 180"/>
                <a:gd name="T64" fmla="*/ 1 w 140"/>
                <a:gd name="T65" fmla="*/ 1 h 180"/>
                <a:gd name="T66" fmla="*/ 1 w 140"/>
                <a:gd name="T67" fmla="*/ 1 h 180"/>
                <a:gd name="T68" fmla="*/ 1 w 140"/>
                <a:gd name="T69" fmla="*/ 1 h 180"/>
                <a:gd name="T70" fmla="*/ 1 w 140"/>
                <a:gd name="T71" fmla="*/ 1 h 180"/>
                <a:gd name="T72" fmla="*/ 1 w 140"/>
                <a:gd name="T73" fmla="*/ 1 h 180"/>
                <a:gd name="T74" fmla="*/ 1 w 140"/>
                <a:gd name="T75" fmla="*/ 1 h 180"/>
                <a:gd name="T76" fmla="*/ 1 w 140"/>
                <a:gd name="T77" fmla="*/ 1 h 180"/>
                <a:gd name="T78" fmla="*/ 1 w 140"/>
                <a:gd name="T79" fmla="*/ 1 h 180"/>
                <a:gd name="T80" fmla="*/ 1 w 140"/>
                <a:gd name="T81" fmla="*/ 1 h 180"/>
                <a:gd name="T82" fmla="*/ 1 w 140"/>
                <a:gd name="T83" fmla="*/ 1 h 180"/>
                <a:gd name="T84" fmla="*/ 1 w 140"/>
                <a:gd name="T85" fmla="*/ 1 h 180"/>
                <a:gd name="T86" fmla="*/ 1 w 140"/>
                <a:gd name="T87" fmla="*/ 1 h 180"/>
                <a:gd name="T88" fmla="*/ 1 w 140"/>
                <a:gd name="T89" fmla="*/ 1 h 180"/>
                <a:gd name="T90" fmla="*/ 1 w 140"/>
                <a:gd name="T91" fmla="*/ 1 h 180"/>
                <a:gd name="T92" fmla="*/ 1 w 140"/>
                <a:gd name="T93" fmla="*/ 1 h 180"/>
                <a:gd name="T94" fmla="*/ 1 w 140"/>
                <a:gd name="T95" fmla="*/ 1 h 180"/>
                <a:gd name="T96" fmla="*/ 1 w 14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40"/>
                <a:gd name="T148" fmla="*/ 0 h 180"/>
                <a:gd name="T149" fmla="*/ 140 w 140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40" h="180">
                  <a:moveTo>
                    <a:pt x="140" y="0"/>
                  </a:moveTo>
                  <a:lnTo>
                    <a:pt x="132" y="1"/>
                  </a:lnTo>
                  <a:lnTo>
                    <a:pt x="125" y="3"/>
                  </a:lnTo>
                  <a:lnTo>
                    <a:pt x="118" y="4"/>
                  </a:lnTo>
                  <a:lnTo>
                    <a:pt x="110" y="4"/>
                  </a:lnTo>
                  <a:lnTo>
                    <a:pt x="109" y="12"/>
                  </a:lnTo>
                  <a:lnTo>
                    <a:pt x="104" y="21"/>
                  </a:lnTo>
                  <a:lnTo>
                    <a:pt x="99" y="28"/>
                  </a:lnTo>
                  <a:lnTo>
                    <a:pt x="92" y="32"/>
                  </a:lnTo>
                  <a:lnTo>
                    <a:pt x="84" y="33"/>
                  </a:lnTo>
                  <a:lnTo>
                    <a:pt x="74" y="34"/>
                  </a:lnTo>
                  <a:lnTo>
                    <a:pt x="64" y="35"/>
                  </a:lnTo>
                  <a:lnTo>
                    <a:pt x="54" y="39"/>
                  </a:lnTo>
                  <a:lnTo>
                    <a:pt x="43" y="41"/>
                  </a:lnTo>
                  <a:lnTo>
                    <a:pt x="34" y="44"/>
                  </a:lnTo>
                  <a:lnTo>
                    <a:pt x="27" y="48"/>
                  </a:lnTo>
                  <a:lnTo>
                    <a:pt x="23" y="53"/>
                  </a:lnTo>
                  <a:lnTo>
                    <a:pt x="20" y="55"/>
                  </a:lnTo>
                  <a:lnTo>
                    <a:pt x="20" y="56"/>
                  </a:lnTo>
                  <a:lnTo>
                    <a:pt x="21" y="56"/>
                  </a:lnTo>
                  <a:lnTo>
                    <a:pt x="26" y="54"/>
                  </a:lnTo>
                  <a:lnTo>
                    <a:pt x="31" y="51"/>
                  </a:lnTo>
                  <a:lnTo>
                    <a:pt x="36" y="49"/>
                  </a:lnTo>
                  <a:lnTo>
                    <a:pt x="43" y="47"/>
                  </a:lnTo>
                  <a:lnTo>
                    <a:pt x="51" y="46"/>
                  </a:lnTo>
                  <a:lnTo>
                    <a:pt x="59" y="43"/>
                  </a:lnTo>
                  <a:lnTo>
                    <a:pt x="69" y="43"/>
                  </a:lnTo>
                  <a:lnTo>
                    <a:pt x="78" y="43"/>
                  </a:lnTo>
                  <a:lnTo>
                    <a:pt x="86" y="44"/>
                  </a:lnTo>
                  <a:lnTo>
                    <a:pt x="80" y="57"/>
                  </a:lnTo>
                  <a:lnTo>
                    <a:pt x="74" y="71"/>
                  </a:lnTo>
                  <a:lnTo>
                    <a:pt x="69" y="81"/>
                  </a:lnTo>
                  <a:lnTo>
                    <a:pt x="62" y="88"/>
                  </a:lnTo>
                  <a:lnTo>
                    <a:pt x="57" y="91"/>
                  </a:lnTo>
                  <a:lnTo>
                    <a:pt x="50" y="93"/>
                  </a:lnTo>
                  <a:lnTo>
                    <a:pt x="42" y="95"/>
                  </a:lnTo>
                  <a:lnTo>
                    <a:pt x="33" y="97"/>
                  </a:lnTo>
                  <a:lnTo>
                    <a:pt x="25" y="100"/>
                  </a:lnTo>
                  <a:lnTo>
                    <a:pt x="17" y="102"/>
                  </a:lnTo>
                  <a:lnTo>
                    <a:pt x="10" y="103"/>
                  </a:lnTo>
                  <a:lnTo>
                    <a:pt x="4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6" y="107"/>
                  </a:lnTo>
                  <a:lnTo>
                    <a:pt x="11" y="107"/>
                  </a:lnTo>
                  <a:lnTo>
                    <a:pt x="17" y="106"/>
                  </a:lnTo>
                  <a:lnTo>
                    <a:pt x="24" y="106"/>
                  </a:lnTo>
                  <a:lnTo>
                    <a:pt x="31" y="104"/>
                  </a:lnTo>
                  <a:lnTo>
                    <a:pt x="38" y="103"/>
                  </a:lnTo>
                  <a:lnTo>
                    <a:pt x="46" y="102"/>
                  </a:lnTo>
                  <a:lnTo>
                    <a:pt x="53" y="101"/>
                  </a:lnTo>
                  <a:lnTo>
                    <a:pt x="59" y="100"/>
                  </a:lnTo>
                  <a:lnTo>
                    <a:pt x="49" y="111"/>
                  </a:lnTo>
                  <a:lnTo>
                    <a:pt x="40" y="124"/>
                  </a:lnTo>
                  <a:lnTo>
                    <a:pt x="33" y="145"/>
                  </a:lnTo>
                  <a:lnTo>
                    <a:pt x="31" y="180"/>
                  </a:lnTo>
                  <a:lnTo>
                    <a:pt x="34" y="172"/>
                  </a:lnTo>
                  <a:lnTo>
                    <a:pt x="39" y="163"/>
                  </a:lnTo>
                  <a:lnTo>
                    <a:pt x="43" y="152"/>
                  </a:lnTo>
                  <a:lnTo>
                    <a:pt x="48" y="141"/>
                  </a:lnTo>
                  <a:lnTo>
                    <a:pt x="54" y="130"/>
                  </a:lnTo>
                  <a:lnTo>
                    <a:pt x="59" y="119"/>
                  </a:lnTo>
                  <a:lnTo>
                    <a:pt x="64" y="111"/>
                  </a:lnTo>
                  <a:lnTo>
                    <a:pt x="70" y="106"/>
                  </a:lnTo>
                  <a:lnTo>
                    <a:pt x="73" y="121"/>
                  </a:lnTo>
                  <a:lnTo>
                    <a:pt x="79" y="137"/>
                  </a:lnTo>
                  <a:lnTo>
                    <a:pt x="86" y="152"/>
                  </a:lnTo>
                  <a:lnTo>
                    <a:pt x="93" y="162"/>
                  </a:lnTo>
                  <a:lnTo>
                    <a:pt x="97" y="167"/>
                  </a:lnTo>
                  <a:lnTo>
                    <a:pt x="99" y="165"/>
                  </a:lnTo>
                  <a:lnTo>
                    <a:pt x="97" y="162"/>
                  </a:lnTo>
                  <a:lnTo>
                    <a:pt x="94" y="157"/>
                  </a:lnTo>
                  <a:lnTo>
                    <a:pt x="88" y="141"/>
                  </a:lnTo>
                  <a:lnTo>
                    <a:pt x="84" y="124"/>
                  </a:lnTo>
                  <a:lnTo>
                    <a:pt x="80" y="109"/>
                  </a:lnTo>
                  <a:lnTo>
                    <a:pt x="80" y="96"/>
                  </a:lnTo>
                  <a:lnTo>
                    <a:pt x="84" y="84"/>
                  </a:lnTo>
                  <a:lnTo>
                    <a:pt x="91" y="70"/>
                  </a:lnTo>
                  <a:lnTo>
                    <a:pt x="97" y="56"/>
                  </a:lnTo>
                  <a:lnTo>
                    <a:pt x="102" y="48"/>
                  </a:lnTo>
                  <a:lnTo>
                    <a:pt x="112" y="58"/>
                  </a:lnTo>
                  <a:lnTo>
                    <a:pt x="123" y="71"/>
                  </a:lnTo>
                  <a:lnTo>
                    <a:pt x="131" y="87"/>
                  </a:lnTo>
                  <a:lnTo>
                    <a:pt x="134" y="108"/>
                  </a:lnTo>
                  <a:lnTo>
                    <a:pt x="135" y="115"/>
                  </a:lnTo>
                  <a:lnTo>
                    <a:pt x="137" y="115"/>
                  </a:lnTo>
                  <a:lnTo>
                    <a:pt x="139" y="110"/>
                  </a:lnTo>
                  <a:lnTo>
                    <a:pt x="139" y="104"/>
                  </a:lnTo>
                  <a:lnTo>
                    <a:pt x="137" y="84"/>
                  </a:lnTo>
                  <a:lnTo>
                    <a:pt x="131" y="63"/>
                  </a:lnTo>
                  <a:lnTo>
                    <a:pt x="124" y="47"/>
                  </a:lnTo>
                  <a:lnTo>
                    <a:pt x="117" y="39"/>
                  </a:lnTo>
                  <a:lnTo>
                    <a:pt x="124" y="29"/>
                  </a:lnTo>
                  <a:lnTo>
                    <a:pt x="130" y="19"/>
                  </a:lnTo>
                  <a:lnTo>
                    <a:pt x="135" y="9"/>
                  </a:lnTo>
                  <a:lnTo>
                    <a:pt x="139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04"/>
            <p:cNvSpPr>
              <a:spLocks/>
            </p:cNvSpPr>
            <p:nvPr/>
          </p:nvSpPr>
          <p:spPr bwMode="auto">
            <a:xfrm>
              <a:off x="509" y="4089"/>
              <a:ext cx="99" cy="77"/>
            </a:xfrm>
            <a:custGeom>
              <a:avLst/>
              <a:gdLst>
                <a:gd name="T0" fmla="*/ 0 w 200"/>
                <a:gd name="T1" fmla="*/ 1 h 154"/>
                <a:gd name="T2" fmla="*/ 0 w 200"/>
                <a:gd name="T3" fmla="*/ 1 h 154"/>
                <a:gd name="T4" fmla="*/ 0 w 200"/>
                <a:gd name="T5" fmla="*/ 1 h 154"/>
                <a:gd name="T6" fmla="*/ 0 w 200"/>
                <a:gd name="T7" fmla="*/ 1 h 154"/>
                <a:gd name="T8" fmla="*/ 0 w 200"/>
                <a:gd name="T9" fmla="*/ 1 h 154"/>
                <a:gd name="T10" fmla="*/ 0 w 200"/>
                <a:gd name="T11" fmla="*/ 1 h 154"/>
                <a:gd name="T12" fmla="*/ 0 w 200"/>
                <a:gd name="T13" fmla="*/ 1 h 154"/>
                <a:gd name="T14" fmla="*/ 0 w 200"/>
                <a:gd name="T15" fmla="*/ 1 h 154"/>
                <a:gd name="T16" fmla="*/ 0 w 200"/>
                <a:gd name="T17" fmla="*/ 1 h 154"/>
                <a:gd name="T18" fmla="*/ 0 w 200"/>
                <a:gd name="T19" fmla="*/ 1 h 154"/>
                <a:gd name="T20" fmla="*/ 0 w 200"/>
                <a:gd name="T21" fmla="*/ 1 h 154"/>
                <a:gd name="T22" fmla="*/ 0 w 200"/>
                <a:gd name="T23" fmla="*/ 1 h 154"/>
                <a:gd name="T24" fmla="*/ 0 w 200"/>
                <a:gd name="T25" fmla="*/ 1 h 154"/>
                <a:gd name="T26" fmla="*/ 0 w 200"/>
                <a:gd name="T27" fmla="*/ 1 h 154"/>
                <a:gd name="T28" fmla="*/ 0 w 200"/>
                <a:gd name="T29" fmla="*/ 1 h 154"/>
                <a:gd name="T30" fmla="*/ 0 w 200"/>
                <a:gd name="T31" fmla="*/ 1 h 154"/>
                <a:gd name="T32" fmla="*/ 0 w 200"/>
                <a:gd name="T33" fmla="*/ 1 h 154"/>
                <a:gd name="T34" fmla="*/ 0 w 200"/>
                <a:gd name="T35" fmla="*/ 1 h 154"/>
                <a:gd name="T36" fmla="*/ 0 w 200"/>
                <a:gd name="T37" fmla="*/ 1 h 154"/>
                <a:gd name="T38" fmla="*/ 0 w 200"/>
                <a:gd name="T39" fmla="*/ 1 h 154"/>
                <a:gd name="T40" fmla="*/ 0 w 200"/>
                <a:gd name="T41" fmla="*/ 1 h 154"/>
                <a:gd name="T42" fmla="*/ 0 w 200"/>
                <a:gd name="T43" fmla="*/ 1 h 154"/>
                <a:gd name="T44" fmla="*/ 0 w 200"/>
                <a:gd name="T45" fmla="*/ 1 h 154"/>
                <a:gd name="T46" fmla="*/ 0 w 200"/>
                <a:gd name="T47" fmla="*/ 1 h 154"/>
                <a:gd name="T48" fmla="*/ 0 w 200"/>
                <a:gd name="T49" fmla="*/ 1 h 154"/>
                <a:gd name="T50" fmla="*/ 0 w 200"/>
                <a:gd name="T51" fmla="*/ 1 h 154"/>
                <a:gd name="T52" fmla="*/ 0 w 200"/>
                <a:gd name="T53" fmla="*/ 1 h 154"/>
                <a:gd name="T54" fmla="*/ 0 w 200"/>
                <a:gd name="T55" fmla="*/ 1 h 154"/>
                <a:gd name="T56" fmla="*/ 0 w 200"/>
                <a:gd name="T57" fmla="*/ 1 h 154"/>
                <a:gd name="T58" fmla="*/ 0 w 200"/>
                <a:gd name="T59" fmla="*/ 1 h 154"/>
                <a:gd name="T60" fmla="*/ 0 w 200"/>
                <a:gd name="T61" fmla="*/ 1 h 154"/>
                <a:gd name="T62" fmla="*/ 0 w 200"/>
                <a:gd name="T63" fmla="*/ 1 h 154"/>
                <a:gd name="T64" fmla="*/ 0 w 200"/>
                <a:gd name="T65" fmla="*/ 1 h 154"/>
                <a:gd name="T66" fmla="*/ 0 w 200"/>
                <a:gd name="T67" fmla="*/ 1 h 154"/>
                <a:gd name="T68" fmla="*/ 0 w 200"/>
                <a:gd name="T69" fmla="*/ 1 h 154"/>
                <a:gd name="T70" fmla="*/ 0 w 200"/>
                <a:gd name="T71" fmla="*/ 1 h 154"/>
                <a:gd name="T72" fmla="*/ 0 w 200"/>
                <a:gd name="T73" fmla="*/ 1 h 154"/>
                <a:gd name="T74" fmla="*/ 0 w 200"/>
                <a:gd name="T75" fmla="*/ 1 h 154"/>
                <a:gd name="T76" fmla="*/ 0 w 200"/>
                <a:gd name="T77" fmla="*/ 1 h 154"/>
                <a:gd name="T78" fmla="*/ 0 w 200"/>
                <a:gd name="T79" fmla="*/ 1 h 154"/>
                <a:gd name="T80" fmla="*/ 0 w 200"/>
                <a:gd name="T81" fmla="*/ 1 h 154"/>
                <a:gd name="T82" fmla="*/ 0 w 200"/>
                <a:gd name="T83" fmla="*/ 1 h 154"/>
                <a:gd name="T84" fmla="*/ 0 w 200"/>
                <a:gd name="T85" fmla="*/ 1 h 154"/>
                <a:gd name="T86" fmla="*/ 0 w 200"/>
                <a:gd name="T87" fmla="*/ 1 h 154"/>
                <a:gd name="T88" fmla="*/ 0 w 200"/>
                <a:gd name="T89" fmla="*/ 1 h 154"/>
                <a:gd name="T90" fmla="*/ 0 w 200"/>
                <a:gd name="T91" fmla="*/ 1 h 154"/>
                <a:gd name="T92" fmla="*/ 0 w 200"/>
                <a:gd name="T93" fmla="*/ 1 h 154"/>
                <a:gd name="T94" fmla="*/ 0 w 200"/>
                <a:gd name="T95" fmla="*/ 1 h 154"/>
                <a:gd name="T96" fmla="*/ 0 w 200"/>
                <a:gd name="T97" fmla="*/ 1 h 154"/>
                <a:gd name="T98" fmla="*/ 0 w 200"/>
                <a:gd name="T99" fmla="*/ 1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0"/>
                <a:gd name="T151" fmla="*/ 0 h 154"/>
                <a:gd name="T152" fmla="*/ 200 w 200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0" h="154">
                  <a:moveTo>
                    <a:pt x="110" y="16"/>
                  </a:moveTo>
                  <a:lnTo>
                    <a:pt x="113" y="13"/>
                  </a:lnTo>
                  <a:lnTo>
                    <a:pt x="119" y="10"/>
                  </a:lnTo>
                  <a:lnTo>
                    <a:pt x="126" y="9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6" y="10"/>
                  </a:lnTo>
                  <a:lnTo>
                    <a:pt x="151" y="14"/>
                  </a:lnTo>
                  <a:lnTo>
                    <a:pt x="157" y="20"/>
                  </a:lnTo>
                  <a:lnTo>
                    <a:pt x="156" y="18"/>
                  </a:lnTo>
                  <a:lnTo>
                    <a:pt x="158" y="23"/>
                  </a:lnTo>
                  <a:lnTo>
                    <a:pt x="159" y="31"/>
                  </a:lnTo>
                  <a:lnTo>
                    <a:pt x="159" y="38"/>
                  </a:lnTo>
                  <a:lnTo>
                    <a:pt x="159" y="44"/>
                  </a:lnTo>
                  <a:lnTo>
                    <a:pt x="157" y="48"/>
                  </a:lnTo>
                  <a:lnTo>
                    <a:pt x="153" y="53"/>
                  </a:lnTo>
                  <a:lnTo>
                    <a:pt x="143" y="55"/>
                  </a:lnTo>
                  <a:lnTo>
                    <a:pt x="128" y="54"/>
                  </a:lnTo>
                  <a:lnTo>
                    <a:pt x="125" y="58"/>
                  </a:lnTo>
                  <a:lnTo>
                    <a:pt x="120" y="61"/>
                  </a:lnTo>
                  <a:lnTo>
                    <a:pt x="116" y="64"/>
                  </a:lnTo>
                  <a:lnTo>
                    <a:pt x="113" y="67"/>
                  </a:lnTo>
                  <a:lnTo>
                    <a:pt x="115" y="68"/>
                  </a:lnTo>
                  <a:lnTo>
                    <a:pt x="116" y="70"/>
                  </a:lnTo>
                  <a:lnTo>
                    <a:pt x="117" y="71"/>
                  </a:lnTo>
                  <a:lnTo>
                    <a:pt x="117" y="73"/>
                  </a:lnTo>
                  <a:lnTo>
                    <a:pt x="119" y="68"/>
                  </a:lnTo>
                  <a:lnTo>
                    <a:pt x="125" y="63"/>
                  </a:lnTo>
                  <a:lnTo>
                    <a:pt x="133" y="62"/>
                  </a:lnTo>
                  <a:lnTo>
                    <a:pt x="140" y="63"/>
                  </a:lnTo>
                  <a:lnTo>
                    <a:pt x="144" y="66"/>
                  </a:lnTo>
                  <a:lnTo>
                    <a:pt x="148" y="68"/>
                  </a:lnTo>
                  <a:lnTo>
                    <a:pt x="150" y="70"/>
                  </a:lnTo>
                  <a:lnTo>
                    <a:pt x="153" y="74"/>
                  </a:lnTo>
                  <a:lnTo>
                    <a:pt x="154" y="75"/>
                  </a:lnTo>
                  <a:lnTo>
                    <a:pt x="154" y="77"/>
                  </a:lnTo>
                  <a:lnTo>
                    <a:pt x="154" y="78"/>
                  </a:lnTo>
                  <a:lnTo>
                    <a:pt x="154" y="81"/>
                  </a:lnTo>
                  <a:lnTo>
                    <a:pt x="154" y="84"/>
                  </a:lnTo>
                  <a:lnTo>
                    <a:pt x="153" y="89"/>
                  </a:lnTo>
                  <a:lnTo>
                    <a:pt x="150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8"/>
                  </a:lnTo>
                  <a:lnTo>
                    <a:pt x="154" y="100"/>
                  </a:lnTo>
                  <a:lnTo>
                    <a:pt x="156" y="101"/>
                  </a:lnTo>
                  <a:lnTo>
                    <a:pt x="161" y="99"/>
                  </a:lnTo>
                  <a:lnTo>
                    <a:pt x="165" y="97"/>
                  </a:lnTo>
                  <a:lnTo>
                    <a:pt x="170" y="97"/>
                  </a:lnTo>
                  <a:lnTo>
                    <a:pt x="174" y="97"/>
                  </a:lnTo>
                  <a:lnTo>
                    <a:pt x="180" y="98"/>
                  </a:lnTo>
                  <a:lnTo>
                    <a:pt x="185" y="100"/>
                  </a:lnTo>
                  <a:lnTo>
                    <a:pt x="189" y="104"/>
                  </a:lnTo>
                  <a:lnTo>
                    <a:pt x="193" y="107"/>
                  </a:lnTo>
                  <a:lnTo>
                    <a:pt x="197" y="116"/>
                  </a:lnTo>
                  <a:lnTo>
                    <a:pt x="200" y="127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8" y="149"/>
                  </a:lnTo>
                  <a:lnTo>
                    <a:pt x="184" y="151"/>
                  </a:lnTo>
                  <a:lnTo>
                    <a:pt x="178" y="153"/>
                  </a:lnTo>
                  <a:lnTo>
                    <a:pt x="173" y="153"/>
                  </a:lnTo>
                  <a:lnTo>
                    <a:pt x="168" y="154"/>
                  </a:lnTo>
                  <a:lnTo>
                    <a:pt x="163" y="153"/>
                  </a:lnTo>
                  <a:lnTo>
                    <a:pt x="158" y="151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6" y="134"/>
                  </a:lnTo>
                  <a:lnTo>
                    <a:pt x="144" y="127"/>
                  </a:lnTo>
                  <a:lnTo>
                    <a:pt x="147" y="120"/>
                  </a:lnTo>
                  <a:lnTo>
                    <a:pt x="141" y="115"/>
                  </a:lnTo>
                  <a:lnTo>
                    <a:pt x="131" y="107"/>
                  </a:lnTo>
                  <a:lnTo>
                    <a:pt x="120" y="100"/>
                  </a:lnTo>
                  <a:lnTo>
                    <a:pt x="115" y="96"/>
                  </a:lnTo>
                  <a:lnTo>
                    <a:pt x="113" y="94"/>
                  </a:lnTo>
                  <a:lnTo>
                    <a:pt x="112" y="94"/>
                  </a:lnTo>
                  <a:lnTo>
                    <a:pt x="111" y="96"/>
                  </a:lnTo>
                  <a:lnTo>
                    <a:pt x="112" y="98"/>
                  </a:lnTo>
                  <a:lnTo>
                    <a:pt x="116" y="108"/>
                  </a:lnTo>
                  <a:lnTo>
                    <a:pt x="116" y="120"/>
                  </a:lnTo>
                  <a:lnTo>
                    <a:pt x="112" y="129"/>
                  </a:lnTo>
                  <a:lnTo>
                    <a:pt x="108" y="137"/>
                  </a:lnTo>
                  <a:lnTo>
                    <a:pt x="104" y="141"/>
                  </a:lnTo>
                  <a:lnTo>
                    <a:pt x="98" y="143"/>
                  </a:lnTo>
                  <a:lnTo>
                    <a:pt x="91" y="146"/>
                  </a:lnTo>
                  <a:lnTo>
                    <a:pt x="85" y="149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3" y="138"/>
                  </a:lnTo>
                  <a:lnTo>
                    <a:pt x="58" y="132"/>
                  </a:lnTo>
                  <a:lnTo>
                    <a:pt x="55" y="128"/>
                  </a:lnTo>
                  <a:lnTo>
                    <a:pt x="52" y="121"/>
                  </a:lnTo>
                  <a:lnTo>
                    <a:pt x="52" y="113"/>
                  </a:lnTo>
                  <a:lnTo>
                    <a:pt x="52" y="104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2" y="92"/>
                  </a:lnTo>
                  <a:lnTo>
                    <a:pt x="65" y="90"/>
                  </a:lnTo>
                  <a:lnTo>
                    <a:pt x="58" y="89"/>
                  </a:lnTo>
                  <a:lnTo>
                    <a:pt x="52" y="84"/>
                  </a:lnTo>
                  <a:lnTo>
                    <a:pt x="47" y="78"/>
                  </a:lnTo>
                  <a:lnTo>
                    <a:pt x="43" y="73"/>
                  </a:lnTo>
                  <a:lnTo>
                    <a:pt x="42" y="81"/>
                  </a:lnTo>
                  <a:lnTo>
                    <a:pt x="38" y="88"/>
                  </a:lnTo>
                  <a:lnTo>
                    <a:pt x="32" y="91"/>
                  </a:lnTo>
                  <a:lnTo>
                    <a:pt x="19" y="89"/>
                  </a:lnTo>
                  <a:lnTo>
                    <a:pt x="11" y="84"/>
                  </a:lnTo>
                  <a:lnTo>
                    <a:pt x="5" y="78"/>
                  </a:lnTo>
                  <a:lnTo>
                    <a:pt x="2" y="73"/>
                  </a:lnTo>
                  <a:lnTo>
                    <a:pt x="0" y="68"/>
                  </a:lnTo>
                  <a:lnTo>
                    <a:pt x="2" y="61"/>
                  </a:lnTo>
                  <a:lnTo>
                    <a:pt x="5" y="53"/>
                  </a:lnTo>
                  <a:lnTo>
                    <a:pt x="10" y="46"/>
                  </a:lnTo>
                  <a:lnTo>
                    <a:pt x="12" y="41"/>
                  </a:lnTo>
                  <a:lnTo>
                    <a:pt x="14" y="39"/>
                  </a:lnTo>
                  <a:lnTo>
                    <a:pt x="18" y="38"/>
                  </a:lnTo>
                  <a:lnTo>
                    <a:pt x="20" y="37"/>
                  </a:lnTo>
                  <a:lnTo>
                    <a:pt x="23" y="36"/>
                  </a:lnTo>
                  <a:lnTo>
                    <a:pt x="27" y="35"/>
                  </a:lnTo>
                  <a:lnTo>
                    <a:pt x="30" y="35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4" y="26"/>
                  </a:lnTo>
                  <a:lnTo>
                    <a:pt x="35" y="17"/>
                  </a:lnTo>
                  <a:lnTo>
                    <a:pt x="40" y="9"/>
                  </a:lnTo>
                  <a:lnTo>
                    <a:pt x="49" y="2"/>
                  </a:lnTo>
                  <a:lnTo>
                    <a:pt x="55" y="1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4" y="2"/>
                  </a:lnTo>
                  <a:lnTo>
                    <a:pt x="82" y="7"/>
                  </a:lnTo>
                  <a:lnTo>
                    <a:pt x="88" y="16"/>
                  </a:lnTo>
                  <a:lnTo>
                    <a:pt x="87" y="28"/>
                  </a:lnTo>
                  <a:lnTo>
                    <a:pt x="80" y="37"/>
                  </a:lnTo>
                  <a:lnTo>
                    <a:pt x="87" y="38"/>
                  </a:lnTo>
                  <a:lnTo>
                    <a:pt x="94" y="43"/>
                  </a:lnTo>
                  <a:lnTo>
                    <a:pt x="98" y="48"/>
                  </a:lnTo>
                  <a:lnTo>
                    <a:pt x="100" y="55"/>
                  </a:lnTo>
                  <a:lnTo>
                    <a:pt x="98" y="59"/>
                  </a:lnTo>
                  <a:lnTo>
                    <a:pt x="98" y="61"/>
                  </a:lnTo>
                  <a:lnTo>
                    <a:pt x="98" y="62"/>
                  </a:lnTo>
                  <a:lnTo>
                    <a:pt x="101" y="61"/>
                  </a:lnTo>
                  <a:lnTo>
                    <a:pt x="104" y="58"/>
                  </a:lnTo>
                  <a:lnTo>
                    <a:pt x="108" y="54"/>
                  </a:lnTo>
                  <a:lnTo>
                    <a:pt x="110" y="51"/>
                  </a:lnTo>
                  <a:lnTo>
                    <a:pt x="112" y="46"/>
                  </a:lnTo>
                  <a:lnTo>
                    <a:pt x="110" y="39"/>
                  </a:lnTo>
                  <a:lnTo>
                    <a:pt x="108" y="32"/>
                  </a:lnTo>
                  <a:lnTo>
                    <a:pt x="106" y="24"/>
                  </a:lnTo>
                  <a:lnTo>
                    <a:pt x="110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05"/>
            <p:cNvSpPr>
              <a:spLocks/>
            </p:cNvSpPr>
            <p:nvPr/>
          </p:nvSpPr>
          <p:spPr bwMode="auto">
            <a:xfrm>
              <a:off x="427" y="4020"/>
              <a:ext cx="93" cy="90"/>
            </a:xfrm>
            <a:custGeom>
              <a:avLst/>
              <a:gdLst>
                <a:gd name="T0" fmla="*/ 1 w 185"/>
                <a:gd name="T1" fmla="*/ 1 h 179"/>
                <a:gd name="T2" fmla="*/ 1 w 185"/>
                <a:gd name="T3" fmla="*/ 1 h 179"/>
                <a:gd name="T4" fmla="*/ 1 w 185"/>
                <a:gd name="T5" fmla="*/ 1 h 179"/>
                <a:gd name="T6" fmla="*/ 1 w 185"/>
                <a:gd name="T7" fmla="*/ 1 h 179"/>
                <a:gd name="T8" fmla="*/ 1 w 185"/>
                <a:gd name="T9" fmla="*/ 1 h 179"/>
                <a:gd name="T10" fmla="*/ 1 w 185"/>
                <a:gd name="T11" fmla="*/ 1 h 179"/>
                <a:gd name="T12" fmla="*/ 1 w 185"/>
                <a:gd name="T13" fmla="*/ 1 h 179"/>
                <a:gd name="T14" fmla="*/ 1 w 185"/>
                <a:gd name="T15" fmla="*/ 1 h 179"/>
                <a:gd name="T16" fmla="*/ 1 w 185"/>
                <a:gd name="T17" fmla="*/ 1 h 179"/>
                <a:gd name="T18" fmla="*/ 1 w 185"/>
                <a:gd name="T19" fmla="*/ 1 h 179"/>
                <a:gd name="T20" fmla="*/ 1 w 185"/>
                <a:gd name="T21" fmla="*/ 1 h 179"/>
                <a:gd name="T22" fmla="*/ 1 w 185"/>
                <a:gd name="T23" fmla="*/ 1 h 179"/>
                <a:gd name="T24" fmla="*/ 1 w 185"/>
                <a:gd name="T25" fmla="*/ 1 h 179"/>
                <a:gd name="T26" fmla="*/ 1 w 185"/>
                <a:gd name="T27" fmla="*/ 1 h 179"/>
                <a:gd name="T28" fmla="*/ 1 w 185"/>
                <a:gd name="T29" fmla="*/ 1 h 179"/>
                <a:gd name="T30" fmla="*/ 1 w 185"/>
                <a:gd name="T31" fmla="*/ 1 h 179"/>
                <a:gd name="T32" fmla="*/ 1 w 185"/>
                <a:gd name="T33" fmla="*/ 1 h 179"/>
                <a:gd name="T34" fmla="*/ 1 w 185"/>
                <a:gd name="T35" fmla="*/ 1 h 179"/>
                <a:gd name="T36" fmla="*/ 1 w 185"/>
                <a:gd name="T37" fmla="*/ 1 h 179"/>
                <a:gd name="T38" fmla="*/ 1 w 185"/>
                <a:gd name="T39" fmla="*/ 1 h 179"/>
                <a:gd name="T40" fmla="*/ 1 w 185"/>
                <a:gd name="T41" fmla="*/ 1 h 179"/>
                <a:gd name="T42" fmla="*/ 1 w 185"/>
                <a:gd name="T43" fmla="*/ 1 h 179"/>
                <a:gd name="T44" fmla="*/ 1 w 185"/>
                <a:gd name="T45" fmla="*/ 1 h 179"/>
                <a:gd name="T46" fmla="*/ 1 w 185"/>
                <a:gd name="T47" fmla="*/ 1 h 179"/>
                <a:gd name="T48" fmla="*/ 1 w 185"/>
                <a:gd name="T49" fmla="*/ 1 h 179"/>
                <a:gd name="T50" fmla="*/ 1 w 185"/>
                <a:gd name="T51" fmla="*/ 1 h 179"/>
                <a:gd name="T52" fmla="*/ 1 w 185"/>
                <a:gd name="T53" fmla="*/ 1 h 179"/>
                <a:gd name="T54" fmla="*/ 1 w 185"/>
                <a:gd name="T55" fmla="*/ 1 h 179"/>
                <a:gd name="T56" fmla="*/ 1 w 185"/>
                <a:gd name="T57" fmla="*/ 0 h 179"/>
                <a:gd name="T58" fmla="*/ 1 w 185"/>
                <a:gd name="T59" fmla="*/ 1 h 179"/>
                <a:gd name="T60" fmla="*/ 1 w 185"/>
                <a:gd name="T61" fmla="*/ 1 h 179"/>
                <a:gd name="T62" fmla="*/ 1 w 185"/>
                <a:gd name="T63" fmla="*/ 1 h 179"/>
                <a:gd name="T64" fmla="*/ 1 w 185"/>
                <a:gd name="T65" fmla="*/ 1 h 179"/>
                <a:gd name="T66" fmla="*/ 1 w 185"/>
                <a:gd name="T67" fmla="*/ 1 h 179"/>
                <a:gd name="T68" fmla="*/ 1 w 185"/>
                <a:gd name="T69" fmla="*/ 1 h 179"/>
                <a:gd name="T70" fmla="*/ 1 w 185"/>
                <a:gd name="T71" fmla="*/ 1 h 179"/>
                <a:gd name="T72" fmla="*/ 1 w 185"/>
                <a:gd name="T73" fmla="*/ 1 h 179"/>
                <a:gd name="T74" fmla="*/ 1 w 185"/>
                <a:gd name="T75" fmla="*/ 1 h 179"/>
                <a:gd name="T76" fmla="*/ 1 w 185"/>
                <a:gd name="T77" fmla="*/ 1 h 179"/>
                <a:gd name="T78" fmla="*/ 1 w 185"/>
                <a:gd name="T79" fmla="*/ 1 h 179"/>
                <a:gd name="T80" fmla="*/ 1 w 185"/>
                <a:gd name="T81" fmla="*/ 1 h 179"/>
                <a:gd name="T82" fmla="*/ 1 w 185"/>
                <a:gd name="T83" fmla="*/ 1 h 179"/>
                <a:gd name="T84" fmla="*/ 1 w 185"/>
                <a:gd name="T85" fmla="*/ 1 h 179"/>
                <a:gd name="T86" fmla="*/ 1 w 185"/>
                <a:gd name="T87" fmla="*/ 1 h 179"/>
                <a:gd name="T88" fmla="*/ 1 w 185"/>
                <a:gd name="T89" fmla="*/ 1 h 179"/>
                <a:gd name="T90" fmla="*/ 1 w 185"/>
                <a:gd name="T91" fmla="*/ 1 h 179"/>
                <a:gd name="T92" fmla="*/ 1 w 185"/>
                <a:gd name="T93" fmla="*/ 1 h 179"/>
                <a:gd name="T94" fmla="*/ 1 w 185"/>
                <a:gd name="T95" fmla="*/ 1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5"/>
                <a:gd name="T145" fmla="*/ 0 h 179"/>
                <a:gd name="T146" fmla="*/ 185 w 185"/>
                <a:gd name="T147" fmla="*/ 179 h 1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5" h="179">
                  <a:moveTo>
                    <a:pt x="185" y="174"/>
                  </a:moveTo>
                  <a:lnTo>
                    <a:pt x="182" y="175"/>
                  </a:lnTo>
                  <a:lnTo>
                    <a:pt x="180" y="176"/>
                  </a:lnTo>
                  <a:lnTo>
                    <a:pt x="176" y="177"/>
                  </a:lnTo>
                  <a:lnTo>
                    <a:pt x="174" y="179"/>
                  </a:lnTo>
                  <a:lnTo>
                    <a:pt x="168" y="171"/>
                  </a:lnTo>
                  <a:lnTo>
                    <a:pt x="165" y="167"/>
                  </a:lnTo>
                  <a:lnTo>
                    <a:pt x="159" y="166"/>
                  </a:lnTo>
                  <a:lnTo>
                    <a:pt x="151" y="167"/>
                  </a:lnTo>
                  <a:lnTo>
                    <a:pt x="145" y="168"/>
                  </a:lnTo>
                  <a:lnTo>
                    <a:pt x="138" y="169"/>
                  </a:lnTo>
                  <a:lnTo>
                    <a:pt x="131" y="169"/>
                  </a:lnTo>
                  <a:lnTo>
                    <a:pt x="124" y="169"/>
                  </a:lnTo>
                  <a:lnTo>
                    <a:pt x="118" y="169"/>
                  </a:lnTo>
                  <a:lnTo>
                    <a:pt x="111" y="168"/>
                  </a:lnTo>
                  <a:lnTo>
                    <a:pt x="106" y="167"/>
                  </a:lnTo>
                  <a:lnTo>
                    <a:pt x="101" y="166"/>
                  </a:lnTo>
                  <a:lnTo>
                    <a:pt x="97" y="162"/>
                  </a:lnTo>
                  <a:lnTo>
                    <a:pt x="94" y="160"/>
                  </a:lnTo>
                  <a:lnTo>
                    <a:pt x="98" y="158"/>
                  </a:lnTo>
                  <a:lnTo>
                    <a:pt x="105" y="159"/>
                  </a:lnTo>
                  <a:lnTo>
                    <a:pt x="109" y="160"/>
                  </a:lnTo>
                  <a:lnTo>
                    <a:pt x="115" y="160"/>
                  </a:lnTo>
                  <a:lnTo>
                    <a:pt x="122" y="159"/>
                  </a:lnTo>
                  <a:lnTo>
                    <a:pt x="128" y="158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43" y="153"/>
                  </a:lnTo>
                  <a:lnTo>
                    <a:pt x="145" y="152"/>
                  </a:lnTo>
                  <a:lnTo>
                    <a:pt x="138" y="143"/>
                  </a:lnTo>
                  <a:lnTo>
                    <a:pt x="129" y="132"/>
                  </a:lnTo>
                  <a:lnTo>
                    <a:pt x="121" y="125"/>
                  </a:lnTo>
                  <a:lnTo>
                    <a:pt x="116" y="121"/>
                  </a:lnTo>
                  <a:lnTo>
                    <a:pt x="108" y="123"/>
                  </a:lnTo>
                  <a:lnTo>
                    <a:pt x="99" y="124"/>
                  </a:lnTo>
                  <a:lnTo>
                    <a:pt x="88" y="125"/>
                  </a:lnTo>
                  <a:lnTo>
                    <a:pt x="77" y="126"/>
                  </a:lnTo>
                  <a:lnTo>
                    <a:pt x="66" y="128"/>
                  </a:lnTo>
                  <a:lnTo>
                    <a:pt x="55" y="126"/>
                  </a:lnTo>
                  <a:lnTo>
                    <a:pt x="46" y="125"/>
                  </a:lnTo>
                  <a:lnTo>
                    <a:pt x="40" y="122"/>
                  </a:lnTo>
                  <a:lnTo>
                    <a:pt x="36" y="117"/>
                  </a:lnTo>
                  <a:lnTo>
                    <a:pt x="36" y="114"/>
                  </a:lnTo>
                  <a:lnTo>
                    <a:pt x="39" y="113"/>
                  </a:lnTo>
                  <a:lnTo>
                    <a:pt x="46" y="115"/>
                  </a:lnTo>
                  <a:lnTo>
                    <a:pt x="51" y="116"/>
                  </a:lnTo>
                  <a:lnTo>
                    <a:pt x="58" y="117"/>
                  </a:lnTo>
                  <a:lnTo>
                    <a:pt x="66" y="116"/>
                  </a:lnTo>
                  <a:lnTo>
                    <a:pt x="74" y="116"/>
                  </a:lnTo>
                  <a:lnTo>
                    <a:pt x="81" y="115"/>
                  </a:lnTo>
                  <a:lnTo>
                    <a:pt x="89" y="113"/>
                  </a:lnTo>
                  <a:lnTo>
                    <a:pt x="96" y="110"/>
                  </a:lnTo>
                  <a:lnTo>
                    <a:pt x="100" y="108"/>
                  </a:lnTo>
                  <a:lnTo>
                    <a:pt x="96" y="100"/>
                  </a:lnTo>
                  <a:lnTo>
                    <a:pt x="90" y="93"/>
                  </a:lnTo>
                  <a:lnTo>
                    <a:pt x="82" y="87"/>
                  </a:lnTo>
                  <a:lnTo>
                    <a:pt x="75" y="81"/>
                  </a:lnTo>
                  <a:lnTo>
                    <a:pt x="65" y="85"/>
                  </a:lnTo>
                  <a:lnTo>
                    <a:pt x="54" y="86"/>
                  </a:lnTo>
                  <a:lnTo>
                    <a:pt x="44" y="87"/>
                  </a:lnTo>
                  <a:lnTo>
                    <a:pt x="32" y="86"/>
                  </a:lnTo>
                  <a:lnTo>
                    <a:pt x="23" y="84"/>
                  </a:lnTo>
                  <a:lnTo>
                    <a:pt x="14" y="80"/>
                  </a:lnTo>
                  <a:lnTo>
                    <a:pt x="7" y="76"/>
                  </a:lnTo>
                  <a:lnTo>
                    <a:pt x="2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2" y="66"/>
                  </a:lnTo>
                  <a:lnTo>
                    <a:pt x="7" y="69"/>
                  </a:lnTo>
                  <a:lnTo>
                    <a:pt x="12" y="71"/>
                  </a:lnTo>
                  <a:lnTo>
                    <a:pt x="17" y="72"/>
                  </a:lnTo>
                  <a:lnTo>
                    <a:pt x="24" y="73"/>
                  </a:lnTo>
                  <a:lnTo>
                    <a:pt x="32" y="75"/>
                  </a:lnTo>
                  <a:lnTo>
                    <a:pt x="40" y="75"/>
                  </a:lnTo>
                  <a:lnTo>
                    <a:pt x="48" y="73"/>
                  </a:lnTo>
                  <a:lnTo>
                    <a:pt x="55" y="73"/>
                  </a:lnTo>
                  <a:lnTo>
                    <a:pt x="61" y="71"/>
                  </a:lnTo>
                  <a:lnTo>
                    <a:pt x="54" y="64"/>
                  </a:lnTo>
                  <a:lnTo>
                    <a:pt x="46" y="56"/>
                  </a:lnTo>
                  <a:lnTo>
                    <a:pt x="38" y="48"/>
                  </a:lnTo>
                  <a:lnTo>
                    <a:pt x="29" y="39"/>
                  </a:lnTo>
                  <a:lnTo>
                    <a:pt x="21" y="31"/>
                  </a:lnTo>
                  <a:lnTo>
                    <a:pt x="14" y="23"/>
                  </a:lnTo>
                  <a:lnTo>
                    <a:pt x="8" y="15"/>
                  </a:lnTo>
                  <a:lnTo>
                    <a:pt x="3" y="9"/>
                  </a:lnTo>
                  <a:lnTo>
                    <a:pt x="0" y="2"/>
                  </a:lnTo>
                  <a:lnTo>
                    <a:pt x="2" y="0"/>
                  </a:lnTo>
                  <a:lnTo>
                    <a:pt x="6" y="1"/>
                  </a:lnTo>
                  <a:lnTo>
                    <a:pt x="10" y="4"/>
                  </a:lnTo>
                  <a:lnTo>
                    <a:pt x="14" y="9"/>
                  </a:lnTo>
                  <a:lnTo>
                    <a:pt x="20" y="15"/>
                  </a:lnTo>
                  <a:lnTo>
                    <a:pt x="26" y="23"/>
                  </a:lnTo>
                  <a:lnTo>
                    <a:pt x="36" y="32"/>
                  </a:lnTo>
                  <a:lnTo>
                    <a:pt x="44" y="41"/>
                  </a:lnTo>
                  <a:lnTo>
                    <a:pt x="52" y="49"/>
                  </a:lnTo>
                  <a:lnTo>
                    <a:pt x="60" y="55"/>
                  </a:lnTo>
                  <a:lnTo>
                    <a:pt x="65" y="60"/>
                  </a:lnTo>
                  <a:lnTo>
                    <a:pt x="69" y="50"/>
                  </a:lnTo>
                  <a:lnTo>
                    <a:pt x="71" y="39"/>
                  </a:lnTo>
                  <a:lnTo>
                    <a:pt x="73" y="28"/>
                  </a:lnTo>
                  <a:lnTo>
                    <a:pt x="71" y="19"/>
                  </a:lnTo>
                  <a:lnTo>
                    <a:pt x="70" y="13"/>
                  </a:lnTo>
                  <a:lnTo>
                    <a:pt x="71" y="10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81" y="31"/>
                  </a:lnTo>
                  <a:lnTo>
                    <a:pt x="83" y="47"/>
                  </a:lnTo>
                  <a:lnTo>
                    <a:pt x="84" y="61"/>
                  </a:lnTo>
                  <a:lnTo>
                    <a:pt x="83" y="68"/>
                  </a:lnTo>
                  <a:lnTo>
                    <a:pt x="91" y="76"/>
                  </a:lnTo>
                  <a:lnTo>
                    <a:pt x="99" y="84"/>
                  </a:lnTo>
                  <a:lnTo>
                    <a:pt x="106" y="91"/>
                  </a:lnTo>
                  <a:lnTo>
                    <a:pt x="111" y="96"/>
                  </a:lnTo>
                  <a:lnTo>
                    <a:pt x="120" y="93"/>
                  </a:lnTo>
                  <a:lnTo>
                    <a:pt x="127" y="84"/>
                  </a:lnTo>
                  <a:lnTo>
                    <a:pt x="131" y="71"/>
                  </a:lnTo>
                  <a:lnTo>
                    <a:pt x="131" y="57"/>
                  </a:lnTo>
                  <a:lnTo>
                    <a:pt x="130" y="47"/>
                  </a:lnTo>
                  <a:lnTo>
                    <a:pt x="131" y="42"/>
                  </a:lnTo>
                  <a:lnTo>
                    <a:pt x="134" y="43"/>
                  </a:lnTo>
                  <a:lnTo>
                    <a:pt x="136" y="50"/>
                  </a:lnTo>
                  <a:lnTo>
                    <a:pt x="139" y="65"/>
                  </a:lnTo>
                  <a:lnTo>
                    <a:pt x="141" y="83"/>
                  </a:lnTo>
                  <a:lnTo>
                    <a:pt x="141" y="99"/>
                  </a:lnTo>
                  <a:lnTo>
                    <a:pt x="135" y="110"/>
                  </a:lnTo>
                  <a:lnTo>
                    <a:pt x="144" y="120"/>
                  </a:lnTo>
                  <a:lnTo>
                    <a:pt x="152" y="128"/>
                  </a:lnTo>
                  <a:lnTo>
                    <a:pt x="157" y="136"/>
                  </a:lnTo>
                  <a:lnTo>
                    <a:pt x="161" y="141"/>
                  </a:lnTo>
                  <a:lnTo>
                    <a:pt x="166" y="137"/>
                  </a:lnTo>
                  <a:lnTo>
                    <a:pt x="171" y="131"/>
                  </a:lnTo>
                  <a:lnTo>
                    <a:pt x="174" y="125"/>
                  </a:lnTo>
                  <a:lnTo>
                    <a:pt x="175" y="120"/>
                  </a:lnTo>
                  <a:lnTo>
                    <a:pt x="177" y="117"/>
                  </a:lnTo>
                  <a:lnTo>
                    <a:pt x="180" y="116"/>
                  </a:lnTo>
                  <a:lnTo>
                    <a:pt x="182" y="118"/>
                  </a:lnTo>
                  <a:lnTo>
                    <a:pt x="183" y="124"/>
                  </a:lnTo>
                  <a:lnTo>
                    <a:pt x="182" y="132"/>
                  </a:lnTo>
                  <a:lnTo>
                    <a:pt x="179" y="141"/>
                  </a:lnTo>
                  <a:lnTo>
                    <a:pt x="176" y="148"/>
                  </a:lnTo>
                  <a:lnTo>
                    <a:pt x="174" y="153"/>
                  </a:lnTo>
                  <a:lnTo>
                    <a:pt x="176" y="158"/>
                  </a:lnTo>
                  <a:lnTo>
                    <a:pt x="180" y="163"/>
                  </a:lnTo>
                  <a:lnTo>
                    <a:pt x="182" y="168"/>
                  </a:lnTo>
                  <a:lnTo>
                    <a:pt x="185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06"/>
            <p:cNvSpPr>
              <a:spLocks/>
            </p:cNvSpPr>
            <p:nvPr/>
          </p:nvSpPr>
          <p:spPr bwMode="auto">
            <a:xfrm>
              <a:off x="548" y="3997"/>
              <a:ext cx="75" cy="100"/>
            </a:xfrm>
            <a:custGeom>
              <a:avLst/>
              <a:gdLst>
                <a:gd name="T0" fmla="*/ 1 w 150"/>
                <a:gd name="T1" fmla="*/ 1 h 200"/>
                <a:gd name="T2" fmla="*/ 1 w 150"/>
                <a:gd name="T3" fmla="*/ 1 h 200"/>
                <a:gd name="T4" fmla="*/ 1 w 150"/>
                <a:gd name="T5" fmla="*/ 1 h 200"/>
                <a:gd name="T6" fmla="*/ 0 w 150"/>
                <a:gd name="T7" fmla="*/ 1 h 200"/>
                <a:gd name="T8" fmla="*/ 1 w 150"/>
                <a:gd name="T9" fmla="*/ 1 h 200"/>
                <a:gd name="T10" fmla="*/ 1 w 150"/>
                <a:gd name="T11" fmla="*/ 1 h 200"/>
                <a:gd name="T12" fmla="*/ 1 w 150"/>
                <a:gd name="T13" fmla="*/ 1 h 200"/>
                <a:gd name="T14" fmla="*/ 1 w 150"/>
                <a:gd name="T15" fmla="*/ 1 h 200"/>
                <a:gd name="T16" fmla="*/ 1 w 150"/>
                <a:gd name="T17" fmla="*/ 1 h 200"/>
                <a:gd name="T18" fmla="*/ 1 w 150"/>
                <a:gd name="T19" fmla="*/ 1 h 200"/>
                <a:gd name="T20" fmla="*/ 1 w 150"/>
                <a:gd name="T21" fmla="*/ 1 h 200"/>
                <a:gd name="T22" fmla="*/ 1 w 150"/>
                <a:gd name="T23" fmla="*/ 1 h 200"/>
                <a:gd name="T24" fmla="*/ 1 w 150"/>
                <a:gd name="T25" fmla="*/ 1 h 200"/>
                <a:gd name="T26" fmla="*/ 1 w 150"/>
                <a:gd name="T27" fmla="*/ 1 h 200"/>
                <a:gd name="T28" fmla="*/ 1 w 150"/>
                <a:gd name="T29" fmla="*/ 1 h 200"/>
                <a:gd name="T30" fmla="*/ 1 w 150"/>
                <a:gd name="T31" fmla="*/ 1 h 200"/>
                <a:gd name="T32" fmla="*/ 1 w 150"/>
                <a:gd name="T33" fmla="*/ 1 h 200"/>
                <a:gd name="T34" fmla="*/ 1 w 150"/>
                <a:gd name="T35" fmla="*/ 1 h 200"/>
                <a:gd name="T36" fmla="*/ 1 w 150"/>
                <a:gd name="T37" fmla="*/ 1 h 200"/>
                <a:gd name="T38" fmla="*/ 1 w 150"/>
                <a:gd name="T39" fmla="*/ 1 h 200"/>
                <a:gd name="T40" fmla="*/ 1 w 150"/>
                <a:gd name="T41" fmla="*/ 1 h 200"/>
                <a:gd name="T42" fmla="*/ 1 w 150"/>
                <a:gd name="T43" fmla="*/ 1 h 200"/>
                <a:gd name="T44" fmla="*/ 1 w 150"/>
                <a:gd name="T45" fmla="*/ 1 h 200"/>
                <a:gd name="T46" fmla="*/ 1 w 150"/>
                <a:gd name="T47" fmla="*/ 1 h 200"/>
                <a:gd name="T48" fmla="*/ 1 w 150"/>
                <a:gd name="T49" fmla="*/ 1 h 200"/>
                <a:gd name="T50" fmla="*/ 1 w 150"/>
                <a:gd name="T51" fmla="*/ 1 h 200"/>
                <a:gd name="T52" fmla="*/ 1 w 150"/>
                <a:gd name="T53" fmla="*/ 1 h 200"/>
                <a:gd name="T54" fmla="*/ 1 w 150"/>
                <a:gd name="T55" fmla="*/ 1 h 200"/>
                <a:gd name="T56" fmla="*/ 1 w 150"/>
                <a:gd name="T57" fmla="*/ 1 h 200"/>
                <a:gd name="T58" fmla="*/ 1 w 150"/>
                <a:gd name="T59" fmla="*/ 1 h 200"/>
                <a:gd name="T60" fmla="*/ 1 w 150"/>
                <a:gd name="T61" fmla="*/ 1 h 200"/>
                <a:gd name="T62" fmla="*/ 1 w 150"/>
                <a:gd name="T63" fmla="*/ 1 h 200"/>
                <a:gd name="T64" fmla="*/ 1 w 150"/>
                <a:gd name="T65" fmla="*/ 1 h 200"/>
                <a:gd name="T66" fmla="*/ 1 w 150"/>
                <a:gd name="T67" fmla="*/ 1 h 200"/>
                <a:gd name="T68" fmla="*/ 1 w 150"/>
                <a:gd name="T69" fmla="*/ 1 h 200"/>
                <a:gd name="T70" fmla="*/ 1 w 150"/>
                <a:gd name="T71" fmla="*/ 1 h 200"/>
                <a:gd name="T72" fmla="*/ 1 w 150"/>
                <a:gd name="T73" fmla="*/ 1 h 200"/>
                <a:gd name="T74" fmla="*/ 1 w 150"/>
                <a:gd name="T75" fmla="*/ 1 h 200"/>
                <a:gd name="T76" fmla="*/ 1 w 150"/>
                <a:gd name="T77" fmla="*/ 1 h 200"/>
                <a:gd name="T78" fmla="*/ 1 w 150"/>
                <a:gd name="T79" fmla="*/ 1 h 200"/>
                <a:gd name="T80" fmla="*/ 1 w 150"/>
                <a:gd name="T81" fmla="*/ 1 h 200"/>
                <a:gd name="T82" fmla="*/ 1 w 150"/>
                <a:gd name="T83" fmla="*/ 1 h 200"/>
                <a:gd name="T84" fmla="*/ 1 w 150"/>
                <a:gd name="T85" fmla="*/ 1 h 200"/>
                <a:gd name="T86" fmla="*/ 1 w 150"/>
                <a:gd name="T87" fmla="*/ 1 h 200"/>
                <a:gd name="T88" fmla="*/ 1 w 150"/>
                <a:gd name="T89" fmla="*/ 1 h 200"/>
                <a:gd name="T90" fmla="*/ 1 w 150"/>
                <a:gd name="T91" fmla="*/ 1 h 200"/>
                <a:gd name="T92" fmla="*/ 1 w 150"/>
                <a:gd name="T93" fmla="*/ 1 h 200"/>
                <a:gd name="T94" fmla="*/ 1 w 150"/>
                <a:gd name="T95" fmla="*/ 1 h 200"/>
                <a:gd name="T96" fmla="*/ 1 w 150"/>
                <a:gd name="T97" fmla="*/ 1 h 200"/>
                <a:gd name="T98" fmla="*/ 1 w 150"/>
                <a:gd name="T99" fmla="*/ 1 h 200"/>
                <a:gd name="T100" fmla="*/ 1 w 150"/>
                <a:gd name="T101" fmla="*/ 1 h 200"/>
                <a:gd name="T102" fmla="*/ 1 w 150"/>
                <a:gd name="T103" fmla="*/ 1 h 200"/>
                <a:gd name="T104" fmla="*/ 1 w 150"/>
                <a:gd name="T105" fmla="*/ 1 h 200"/>
                <a:gd name="T106" fmla="*/ 1 w 150"/>
                <a:gd name="T107" fmla="*/ 1 h 200"/>
                <a:gd name="T108" fmla="*/ 1 w 150"/>
                <a:gd name="T109" fmla="*/ 1 h 200"/>
                <a:gd name="T110" fmla="*/ 1 w 150"/>
                <a:gd name="T111" fmla="*/ 1 h 200"/>
                <a:gd name="T112" fmla="*/ 1 w 150"/>
                <a:gd name="T113" fmla="*/ 1 h 200"/>
                <a:gd name="T114" fmla="*/ 1 w 150"/>
                <a:gd name="T115" fmla="*/ 1 h 200"/>
                <a:gd name="T116" fmla="*/ 1 w 150"/>
                <a:gd name="T117" fmla="*/ 1 h 200"/>
                <a:gd name="T118" fmla="*/ 1 w 150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50"/>
                <a:gd name="T181" fmla="*/ 0 h 200"/>
                <a:gd name="T182" fmla="*/ 150 w 150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50" h="200">
                  <a:moveTo>
                    <a:pt x="31" y="200"/>
                  </a:moveTo>
                  <a:lnTo>
                    <a:pt x="26" y="197"/>
                  </a:lnTo>
                  <a:lnTo>
                    <a:pt x="21" y="191"/>
                  </a:lnTo>
                  <a:lnTo>
                    <a:pt x="15" y="182"/>
                  </a:lnTo>
                  <a:lnTo>
                    <a:pt x="9" y="172"/>
                  </a:lnTo>
                  <a:lnTo>
                    <a:pt x="4" y="162"/>
                  </a:lnTo>
                  <a:lnTo>
                    <a:pt x="1" y="151"/>
                  </a:lnTo>
                  <a:lnTo>
                    <a:pt x="0" y="139"/>
                  </a:lnTo>
                  <a:lnTo>
                    <a:pt x="1" y="127"/>
                  </a:lnTo>
                  <a:lnTo>
                    <a:pt x="3" y="121"/>
                  </a:lnTo>
                  <a:lnTo>
                    <a:pt x="6" y="119"/>
                  </a:lnTo>
                  <a:lnTo>
                    <a:pt x="7" y="122"/>
                  </a:lnTo>
                  <a:lnTo>
                    <a:pt x="8" y="127"/>
                  </a:lnTo>
                  <a:lnTo>
                    <a:pt x="10" y="144"/>
                  </a:lnTo>
                  <a:lnTo>
                    <a:pt x="15" y="161"/>
                  </a:lnTo>
                  <a:lnTo>
                    <a:pt x="23" y="177"/>
                  </a:lnTo>
                  <a:lnTo>
                    <a:pt x="34" y="187"/>
                  </a:lnTo>
                  <a:lnTo>
                    <a:pt x="39" y="183"/>
                  </a:lnTo>
                  <a:lnTo>
                    <a:pt x="42" y="176"/>
                  </a:lnTo>
                  <a:lnTo>
                    <a:pt x="44" y="171"/>
                  </a:lnTo>
                  <a:lnTo>
                    <a:pt x="46" y="169"/>
                  </a:lnTo>
                  <a:lnTo>
                    <a:pt x="39" y="151"/>
                  </a:lnTo>
                  <a:lnTo>
                    <a:pt x="34" y="129"/>
                  </a:lnTo>
                  <a:lnTo>
                    <a:pt x="33" y="109"/>
                  </a:lnTo>
                  <a:lnTo>
                    <a:pt x="33" y="95"/>
                  </a:lnTo>
                  <a:lnTo>
                    <a:pt x="36" y="87"/>
                  </a:lnTo>
                  <a:lnTo>
                    <a:pt x="38" y="84"/>
                  </a:lnTo>
                  <a:lnTo>
                    <a:pt x="40" y="86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2" y="125"/>
                  </a:lnTo>
                  <a:lnTo>
                    <a:pt x="46" y="142"/>
                  </a:lnTo>
                  <a:lnTo>
                    <a:pt x="53" y="153"/>
                  </a:lnTo>
                  <a:lnTo>
                    <a:pt x="60" y="142"/>
                  </a:lnTo>
                  <a:lnTo>
                    <a:pt x="67" y="131"/>
                  </a:lnTo>
                  <a:lnTo>
                    <a:pt x="70" y="118"/>
                  </a:lnTo>
                  <a:lnTo>
                    <a:pt x="72" y="109"/>
                  </a:lnTo>
                  <a:lnTo>
                    <a:pt x="64" y="87"/>
                  </a:lnTo>
                  <a:lnTo>
                    <a:pt x="63" y="64"/>
                  </a:lnTo>
                  <a:lnTo>
                    <a:pt x="65" y="42"/>
                  </a:lnTo>
                  <a:lnTo>
                    <a:pt x="74" y="26"/>
                  </a:lnTo>
                  <a:lnTo>
                    <a:pt x="78" y="23"/>
                  </a:lnTo>
                  <a:lnTo>
                    <a:pt x="80" y="23"/>
                  </a:lnTo>
                  <a:lnTo>
                    <a:pt x="80" y="25"/>
                  </a:lnTo>
                  <a:lnTo>
                    <a:pt x="80" y="30"/>
                  </a:lnTo>
                  <a:lnTo>
                    <a:pt x="76" y="47"/>
                  </a:lnTo>
                  <a:lnTo>
                    <a:pt x="75" y="65"/>
                  </a:lnTo>
                  <a:lnTo>
                    <a:pt x="76" y="80"/>
                  </a:lnTo>
                  <a:lnTo>
                    <a:pt x="82" y="92"/>
                  </a:lnTo>
                  <a:lnTo>
                    <a:pt x="91" y="79"/>
                  </a:lnTo>
                  <a:lnTo>
                    <a:pt x="97" y="66"/>
                  </a:lnTo>
                  <a:lnTo>
                    <a:pt x="100" y="55"/>
                  </a:lnTo>
                  <a:lnTo>
                    <a:pt x="102" y="46"/>
                  </a:lnTo>
                  <a:lnTo>
                    <a:pt x="106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9" y="1"/>
                  </a:lnTo>
                  <a:lnTo>
                    <a:pt x="133" y="0"/>
                  </a:lnTo>
                  <a:lnTo>
                    <a:pt x="136" y="2"/>
                  </a:lnTo>
                  <a:lnTo>
                    <a:pt x="135" y="6"/>
                  </a:lnTo>
                  <a:lnTo>
                    <a:pt x="124" y="19"/>
                  </a:lnTo>
                  <a:lnTo>
                    <a:pt x="115" y="32"/>
                  </a:lnTo>
                  <a:lnTo>
                    <a:pt x="109" y="43"/>
                  </a:lnTo>
                  <a:lnTo>
                    <a:pt x="107" y="54"/>
                  </a:lnTo>
                  <a:lnTo>
                    <a:pt x="106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5"/>
                  </a:lnTo>
                  <a:lnTo>
                    <a:pt x="101" y="93"/>
                  </a:lnTo>
                  <a:lnTo>
                    <a:pt x="108" y="91"/>
                  </a:lnTo>
                  <a:lnTo>
                    <a:pt x="116" y="87"/>
                  </a:lnTo>
                  <a:lnTo>
                    <a:pt x="123" y="84"/>
                  </a:lnTo>
                  <a:lnTo>
                    <a:pt x="130" y="79"/>
                  </a:lnTo>
                  <a:lnTo>
                    <a:pt x="136" y="76"/>
                  </a:lnTo>
                  <a:lnTo>
                    <a:pt x="140" y="72"/>
                  </a:lnTo>
                  <a:lnTo>
                    <a:pt x="143" y="69"/>
                  </a:lnTo>
                  <a:lnTo>
                    <a:pt x="146" y="65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48" y="71"/>
                  </a:lnTo>
                  <a:lnTo>
                    <a:pt x="143" y="80"/>
                  </a:lnTo>
                  <a:lnTo>
                    <a:pt x="136" y="87"/>
                  </a:lnTo>
                  <a:lnTo>
                    <a:pt x="128" y="93"/>
                  </a:lnTo>
                  <a:lnTo>
                    <a:pt x="120" y="99"/>
                  </a:lnTo>
                  <a:lnTo>
                    <a:pt x="112" y="102"/>
                  </a:lnTo>
                  <a:lnTo>
                    <a:pt x="104" y="104"/>
                  </a:lnTo>
                  <a:lnTo>
                    <a:pt x="97" y="107"/>
                  </a:lnTo>
                  <a:lnTo>
                    <a:pt x="92" y="107"/>
                  </a:lnTo>
                  <a:lnTo>
                    <a:pt x="85" y="118"/>
                  </a:lnTo>
                  <a:lnTo>
                    <a:pt x="77" y="134"/>
                  </a:lnTo>
                  <a:lnTo>
                    <a:pt x="70" y="151"/>
                  </a:lnTo>
                  <a:lnTo>
                    <a:pt x="68" y="160"/>
                  </a:lnTo>
                  <a:lnTo>
                    <a:pt x="74" y="162"/>
                  </a:lnTo>
                  <a:lnTo>
                    <a:pt x="80" y="163"/>
                  </a:lnTo>
                  <a:lnTo>
                    <a:pt x="89" y="163"/>
                  </a:lnTo>
                  <a:lnTo>
                    <a:pt x="95" y="162"/>
                  </a:lnTo>
                  <a:lnTo>
                    <a:pt x="104" y="160"/>
                  </a:lnTo>
                  <a:lnTo>
                    <a:pt x="110" y="156"/>
                  </a:lnTo>
                  <a:lnTo>
                    <a:pt x="117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8"/>
                  </a:lnTo>
                  <a:lnTo>
                    <a:pt x="131" y="140"/>
                  </a:lnTo>
                  <a:lnTo>
                    <a:pt x="129" y="146"/>
                  </a:lnTo>
                  <a:lnTo>
                    <a:pt x="124" y="154"/>
                  </a:lnTo>
                  <a:lnTo>
                    <a:pt x="117" y="162"/>
                  </a:lnTo>
                  <a:lnTo>
                    <a:pt x="109" y="168"/>
                  </a:lnTo>
                  <a:lnTo>
                    <a:pt x="101" y="171"/>
                  </a:lnTo>
                  <a:lnTo>
                    <a:pt x="92" y="175"/>
                  </a:lnTo>
                  <a:lnTo>
                    <a:pt x="83" y="176"/>
                  </a:lnTo>
                  <a:lnTo>
                    <a:pt x="74" y="176"/>
                  </a:lnTo>
                  <a:lnTo>
                    <a:pt x="65" y="174"/>
                  </a:lnTo>
                  <a:lnTo>
                    <a:pt x="61" y="179"/>
                  </a:lnTo>
                  <a:lnTo>
                    <a:pt x="57" y="183"/>
                  </a:lnTo>
                  <a:lnTo>
                    <a:pt x="55" y="187"/>
                  </a:lnTo>
                  <a:lnTo>
                    <a:pt x="54" y="193"/>
                  </a:lnTo>
                  <a:lnTo>
                    <a:pt x="47" y="193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07"/>
            <p:cNvSpPr>
              <a:spLocks/>
            </p:cNvSpPr>
            <p:nvPr/>
          </p:nvSpPr>
          <p:spPr bwMode="auto">
            <a:xfrm>
              <a:off x="585" y="4109"/>
              <a:ext cx="118" cy="55"/>
            </a:xfrm>
            <a:custGeom>
              <a:avLst/>
              <a:gdLst>
                <a:gd name="T0" fmla="*/ 0 w 237"/>
                <a:gd name="T1" fmla="*/ 1 h 110"/>
                <a:gd name="T2" fmla="*/ 0 w 237"/>
                <a:gd name="T3" fmla="*/ 1 h 110"/>
                <a:gd name="T4" fmla="*/ 0 w 237"/>
                <a:gd name="T5" fmla="*/ 1 h 110"/>
                <a:gd name="T6" fmla="*/ 0 w 237"/>
                <a:gd name="T7" fmla="*/ 1 h 110"/>
                <a:gd name="T8" fmla="*/ 0 w 237"/>
                <a:gd name="T9" fmla="*/ 1 h 110"/>
                <a:gd name="T10" fmla="*/ 0 w 237"/>
                <a:gd name="T11" fmla="*/ 1 h 110"/>
                <a:gd name="T12" fmla="*/ 0 w 237"/>
                <a:gd name="T13" fmla="*/ 1 h 110"/>
                <a:gd name="T14" fmla="*/ 0 w 237"/>
                <a:gd name="T15" fmla="*/ 1 h 110"/>
                <a:gd name="T16" fmla="*/ 0 w 237"/>
                <a:gd name="T17" fmla="*/ 1 h 110"/>
                <a:gd name="T18" fmla="*/ 0 w 237"/>
                <a:gd name="T19" fmla="*/ 1 h 110"/>
                <a:gd name="T20" fmla="*/ 0 w 237"/>
                <a:gd name="T21" fmla="*/ 1 h 110"/>
                <a:gd name="T22" fmla="*/ 0 w 237"/>
                <a:gd name="T23" fmla="*/ 1 h 110"/>
                <a:gd name="T24" fmla="*/ 0 w 237"/>
                <a:gd name="T25" fmla="*/ 1 h 110"/>
                <a:gd name="T26" fmla="*/ 0 w 237"/>
                <a:gd name="T27" fmla="*/ 1 h 110"/>
                <a:gd name="T28" fmla="*/ 0 w 237"/>
                <a:gd name="T29" fmla="*/ 1 h 110"/>
                <a:gd name="T30" fmla="*/ 0 w 237"/>
                <a:gd name="T31" fmla="*/ 1 h 110"/>
                <a:gd name="T32" fmla="*/ 0 w 237"/>
                <a:gd name="T33" fmla="*/ 1 h 110"/>
                <a:gd name="T34" fmla="*/ 0 w 237"/>
                <a:gd name="T35" fmla="*/ 1 h 110"/>
                <a:gd name="T36" fmla="*/ 0 w 237"/>
                <a:gd name="T37" fmla="*/ 1 h 110"/>
                <a:gd name="T38" fmla="*/ 0 w 237"/>
                <a:gd name="T39" fmla="*/ 1 h 110"/>
                <a:gd name="T40" fmla="*/ 0 w 237"/>
                <a:gd name="T41" fmla="*/ 1 h 110"/>
                <a:gd name="T42" fmla="*/ 0 w 237"/>
                <a:gd name="T43" fmla="*/ 1 h 110"/>
                <a:gd name="T44" fmla="*/ 0 w 237"/>
                <a:gd name="T45" fmla="*/ 1 h 110"/>
                <a:gd name="T46" fmla="*/ 0 w 237"/>
                <a:gd name="T47" fmla="*/ 1 h 110"/>
                <a:gd name="T48" fmla="*/ 0 w 237"/>
                <a:gd name="T49" fmla="*/ 1 h 110"/>
                <a:gd name="T50" fmla="*/ 0 w 237"/>
                <a:gd name="T51" fmla="*/ 1 h 110"/>
                <a:gd name="T52" fmla="*/ 0 w 237"/>
                <a:gd name="T53" fmla="*/ 1 h 110"/>
                <a:gd name="T54" fmla="*/ 0 w 237"/>
                <a:gd name="T55" fmla="*/ 1 h 110"/>
                <a:gd name="T56" fmla="*/ 0 w 237"/>
                <a:gd name="T57" fmla="*/ 1 h 110"/>
                <a:gd name="T58" fmla="*/ 0 w 237"/>
                <a:gd name="T59" fmla="*/ 1 h 110"/>
                <a:gd name="T60" fmla="*/ 0 w 237"/>
                <a:gd name="T61" fmla="*/ 1 h 110"/>
                <a:gd name="T62" fmla="*/ 0 w 237"/>
                <a:gd name="T63" fmla="*/ 1 h 110"/>
                <a:gd name="T64" fmla="*/ 0 w 237"/>
                <a:gd name="T65" fmla="*/ 1 h 110"/>
                <a:gd name="T66" fmla="*/ 0 w 237"/>
                <a:gd name="T67" fmla="*/ 1 h 110"/>
                <a:gd name="T68" fmla="*/ 0 w 237"/>
                <a:gd name="T69" fmla="*/ 1 h 110"/>
                <a:gd name="T70" fmla="*/ 0 w 237"/>
                <a:gd name="T71" fmla="*/ 1 h 110"/>
                <a:gd name="T72" fmla="*/ 0 w 237"/>
                <a:gd name="T73" fmla="*/ 1 h 110"/>
                <a:gd name="T74" fmla="*/ 0 w 237"/>
                <a:gd name="T75" fmla="*/ 1 h 110"/>
                <a:gd name="T76" fmla="*/ 0 w 237"/>
                <a:gd name="T77" fmla="*/ 1 h 110"/>
                <a:gd name="T78" fmla="*/ 0 w 237"/>
                <a:gd name="T79" fmla="*/ 1 h 110"/>
                <a:gd name="T80" fmla="*/ 0 w 237"/>
                <a:gd name="T81" fmla="*/ 1 h 110"/>
                <a:gd name="T82" fmla="*/ 0 w 237"/>
                <a:gd name="T83" fmla="*/ 1 h 110"/>
                <a:gd name="T84" fmla="*/ 0 w 237"/>
                <a:gd name="T85" fmla="*/ 1 h 110"/>
                <a:gd name="T86" fmla="*/ 0 w 237"/>
                <a:gd name="T87" fmla="*/ 1 h 110"/>
                <a:gd name="T88" fmla="*/ 0 w 237"/>
                <a:gd name="T89" fmla="*/ 1 h 110"/>
                <a:gd name="T90" fmla="*/ 0 w 237"/>
                <a:gd name="T91" fmla="*/ 1 h 110"/>
                <a:gd name="T92" fmla="*/ 0 w 237"/>
                <a:gd name="T93" fmla="*/ 1 h 110"/>
                <a:gd name="T94" fmla="*/ 0 w 237"/>
                <a:gd name="T95" fmla="*/ 1 h 110"/>
                <a:gd name="T96" fmla="*/ 0 w 237"/>
                <a:gd name="T97" fmla="*/ 1 h 110"/>
                <a:gd name="T98" fmla="*/ 0 w 237"/>
                <a:gd name="T99" fmla="*/ 1 h 110"/>
                <a:gd name="T100" fmla="*/ 0 w 237"/>
                <a:gd name="T101" fmla="*/ 1 h 110"/>
                <a:gd name="T102" fmla="*/ 0 w 237"/>
                <a:gd name="T103" fmla="*/ 1 h 110"/>
                <a:gd name="T104" fmla="*/ 0 w 237"/>
                <a:gd name="T105" fmla="*/ 1 h 110"/>
                <a:gd name="T106" fmla="*/ 0 w 237"/>
                <a:gd name="T107" fmla="*/ 0 h 110"/>
                <a:gd name="T108" fmla="*/ 0 w 237"/>
                <a:gd name="T109" fmla="*/ 1 h 110"/>
                <a:gd name="T110" fmla="*/ 0 w 237"/>
                <a:gd name="T111" fmla="*/ 1 h 110"/>
                <a:gd name="T112" fmla="*/ 0 w 237"/>
                <a:gd name="T113" fmla="*/ 1 h 110"/>
                <a:gd name="T114" fmla="*/ 0 w 237"/>
                <a:gd name="T115" fmla="*/ 1 h 110"/>
                <a:gd name="T116" fmla="*/ 0 w 237"/>
                <a:gd name="T117" fmla="*/ 1 h 110"/>
                <a:gd name="T118" fmla="*/ 0 w 237"/>
                <a:gd name="T119" fmla="*/ 1 h 110"/>
                <a:gd name="T120" fmla="*/ 0 w 237"/>
                <a:gd name="T121" fmla="*/ 1 h 110"/>
                <a:gd name="T122" fmla="*/ 0 w 237"/>
                <a:gd name="T123" fmla="*/ 1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7"/>
                <a:gd name="T187" fmla="*/ 0 h 110"/>
                <a:gd name="T188" fmla="*/ 237 w 237"/>
                <a:gd name="T189" fmla="*/ 110 h 1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7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0" y="41"/>
                  </a:lnTo>
                  <a:lnTo>
                    <a:pt x="19" y="41"/>
                  </a:lnTo>
                  <a:lnTo>
                    <a:pt x="31" y="41"/>
                  </a:lnTo>
                  <a:lnTo>
                    <a:pt x="41" y="42"/>
                  </a:lnTo>
                  <a:lnTo>
                    <a:pt x="51" y="44"/>
                  </a:lnTo>
                  <a:lnTo>
                    <a:pt x="59" y="46"/>
                  </a:lnTo>
                  <a:lnTo>
                    <a:pt x="66" y="49"/>
                  </a:lnTo>
                  <a:lnTo>
                    <a:pt x="70" y="51"/>
                  </a:lnTo>
                  <a:lnTo>
                    <a:pt x="72" y="54"/>
                  </a:lnTo>
                  <a:lnTo>
                    <a:pt x="74" y="60"/>
                  </a:lnTo>
                  <a:lnTo>
                    <a:pt x="77" y="66"/>
                  </a:lnTo>
                  <a:lnTo>
                    <a:pt x="80" y="74"/>
                  </a:lnTo>
                  <a:lnTo>
                    <a:pt x="85" y="81"/>
                  </a:lnTo>
                  <a:lnTo>
                    <a:pt x="91" y="88"/>
                  </a:lnTo>
                  <a:lnTo>
                    <a:pt x="96" y="94"/>
                  </a:lnTo>
                  <a:lnTo>
                    <a:pt x="104" y="98"/>
                  </a:lnTo>
                  <a:lnTo>
                    <a:pt x="111" y="101"/>
                  </a:lnTo>
                  <a:lnTo>
                    <a:pt x="114" y="99"/>
                  </a:lnTo>
                  <a:lnTo>
                    <a:pt x="111" y="96"/>
                  </a:lnTo>
                  <a:lnTo>
                    <a:pt x="106" y="89"/>
                  </a:lnTo>
                  <a:lnTo>
                    <a:pt x="99" y="81"/>
                  </a:lnTo>
                  <a:lnTo>
                    <a:pt x="93" y="71"/>
                  </a:lnTo>
                  <a:lnTo>
                    <a:pt x="91" y="60"/>
                  </a:lnTo>
                  <a:lnTo>
                    <a:pt x="89" y="52"/>
                  </a:lnTo>
                  <a:lnTo>
                    <a:pt x="95" y="52"/>
                  </a:lnTo>
                  <a:lnTo>
                    <a:pt x="101" y="52"/>
                  </a:lnTo>
                  <a:lnTo>
                    <a:pt x="107" y="53"/>
                  </a:lnTo>
                  <a:lnTo>
                    <a:pt x="114" y="54"/>
                  </a:lnTo>
                  <a:lnTo>
                    <a:pt x="119" y="56"/>
                  </a:lnTo>
                  <a:lnTo>
                    <a:pt x="125" y="57"/>
                  </a:lnTo>
                  <a:lnTo>
                    <a:pt x="129" y="59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6" y="72"/>
                  </a:lnTo>
                  <a:lnTo>
                    <a:pt x="140" y="79"/>
                  </a:lnTo>
                  <a:lnTo>
                    <a:pt x="145" y="86"/>
                  </a:lnTo>
                  <a:lnTo>
                    <a:pt x="150" y="92"/>
                  </a:lnTo>
                  <a:lnTo>
                    <a:pt x="157" y="98"/>
                  </a:lnTo>
                  <a:lnTo>
                    <a:pt x="163" y="103"/>
                  </a:lnTo>
                  <a:lnTo>
                    <a:pt x="170" y="106"/>
                  </a:lnTo>
                  <a:lnTo>
                    <a:pt x="182" y="110"/>
                  </a:lnTo>
                  <a:lnTo>
                    <a:pt x="189" y="110"/>
                  </a:lnTo>
                  <a:lnTo>
                    <a:pt x="191" y="107"/>
                  </a:lnTo>
                  <a:lnTo>
                    <a:pt x="185" y="104"/>
                  </a:lnTo>
                  <a:lnTo>
                    <a:pt x="177" y="99"/>
                  </a:lnTo>
                  <a:lnTo>
                    <a:pt x="170" y="95"/>
                  </a:lnTo>
                  <a:lnTo>
                    <a:pt x="163" y="89"/>
                  </a:lnTo>
                  <a:lnTo>
                    <a:pt x="159" y="84"/>
                  </a:lnTo>
                  <a:lnTo>
                    <a:pt x="154" y="79"/>
                  </a:lnTo>
                  <a:lnTo>
                    <a:pt x="149" y="74"/>
                  </a:lnTo>
                  <a:lnTo>
                    <a:pt x="147" y="69"/>
                  </a:lnTo>
                  <a:lnTo>
                    <a:pt x="146" y="66"/>
                  </a:lnTo>
                  <a:lnTo>
                    <a:pt x="155" y="71"/>
                  </a:lnTo>
                  <a:lnTo>
                    <a:pt x="167" y="74"/>
                  </a:lnTo>
                  <a:lnTo>
                    <a:pt x="179" y="76"/>
                  </a:lnTo>
                  <a:lnTo>
                    <a:pt x="192" y="79"/>
                  </a:lnTo>
                  <a:lnTo>
                    <a:pt x="205" y="81"/>
                  </a:lnTo>
                  <a:lnTo>
                    <a:pt x="215" y="82"/>
                  </a:lnTo>
                  <a:lnTo>
                    <a:pt x="224" y="83"/>
                  </a:lnTo>
                  <a:lnTo>
                    <a:pt x="230" y="83"/>
                  </a:lnTo>
                  <a:lnTo>
                    <a:pt x="236" y="83"/>
                  </a:lnTo>
                  <a:lnTo>
                    <a:pt x="237" y="81"/>
                  </a:lnTo>
                  <a:lnTo>
                    <a:pt x="233" y="77"/>
                  </a:lnTo>
                  <a:lnTo>
                    <a:pt x="227" y="76"/>
                  </a:lnTo>
                  <a:lnTo>
                    <a:pt x="218" y="75"/>
                  </a:lnTo>
                  <a:lnTo>
                    <a:pt x="208" y="73"/>
                  </a:lnTo>
                  <a:lnTo>
                    <a:pt x="197" y="69"/>
                  </a:lnTo>
                  <a:lnTo>
                    <a:pt x="185" y="66"/>
                  </a:lnTo>
                  <a:lnTo>
                    <a:pt x="175" y="62"/>
                  </a:lnTo>
                  <a:lnTo>
                    <a:pt x="165" y="59"/>
                  </a:lnTo>
                  <a:lnTo>
                    <a:pt x="157" y="57"/>
                  </a:lnTo>
                  <a:lnTo>
                    <a:pt x="154" y="54"/>
                  </a:lnTo>
                  <a:lnTo>
                    <a:pt x="161" y="48"/>
                  </a:lnTo>
                  <a:lnTo>
                    <a:pt x="169" y="42"/>
                  </a:lnTo>
                  <a:lnTo>
                    <a:pt x="177" y="39"/>
                  </a:lnTo>
                  <a:lnTo>
                    <a:pt x="184" y="38"/>
                  </a:lnTo>
                  <a:lnTo>
                    <a:pt x="190" y="37"/>
                  </a:lnTo>
                  <a:lnTo>
                    <a:pt x="191" y="35"/>
                  </a:lnTo>
                  <a:lnTo>
                    <a:pt x="189" y="31"/>
                  </a:lnTo>
                  <a:lnTo>
                    <a:pt x="182" y="29"/>
                  </a:lnTo>
                  <a:lnTo>
                    <a:pt x="177" y="28"/>
                  </a:lnTo>
                  <a:lnTo>
                    <a:pt x="171" y="29"/>
                  </a:lnTo>
                  <a:lnTo>
                    <a:pt x="165" y="30"/>
                  </a:lnTo>
                  <a:lnTo>
                    <a:pt x="160" y="33"/>
                  </a:lnTo>
                  <a:lnTo>
                    <a:pt x="154" y="36"/>
                  </a:lnTo>
                  <a:lnTo>
                    <a:pt x="149" y="38"/>
                  </a:lnTo>
                  <a:lnTo>
                    <a:pt x="145" y="43"/>
                  </a:lnTo>
                  <a:lnTo>
                    <a:pt x="142" y="46"/>
                  </a:lnTo>
                  <a:lnTo>
                    <a:pt x="137" y="46"/>
                  </a:lnTo>
                  <a:lnTo>
                    <a:pt x="130" y="45"/>
                  </a:lnTo>
                  <a:lnTo>
                    <a:pt x="123" y="45"/>
                  </a:lnTo>
                  <a:lnTo>
                    <a:pt x="116" y="44"/>
                  </a:lnTo>
                  <a:lnTo>
                    <a:pt x="109" y="43"/>
                  </a:lnTo>
                  <a:lnTo>
                    <a:pt x="102" y="43"/>
                  </a:lnTo>
                  <a:lnTo>
                    <a:pt x="97" y="43"/>
                  </a:lnTo>
                  <a:lnTo>
                    <a:pt x="95" y="43"/>
                  </a:lnTo>
                  <a:lnTo>
                    <a:pt x="94" y="33"/>
                  </a:lnTo>
                  <a:lnTo>
                    <a:pt x="97" y="23"/>
                  </a:lnTo>
                  <a:lnTo>
                    <a:pt x="104" y="14"/>
                  </a:lnTo>
                  <a:lnTo>
                    <a:pt x="115" y="7"/>
                  </a:lnTo>
                  <a:lnTo>
                    <a:pt x="123" y="4"/>
                  </a:lnTo>
                  <a:lnTo>
                    <a:pt x="124" y="1"/>
                  </a:lnTo>
                  <a:lnTo>
                    <a:pt x="121" y="0"/>
                  </a:lnTo>
                  <a:lnTo>
                    <a:pt x="115" y="0"/>
                  </a:lnTo>
                  <a:lnTo>
                    <a:pt x="110" y="1"/>
                  </a:lnTo>
                  <a:lnTo>
                    <a:pt x="104" y="5"/>
                  </a:lnTo>
                  <a:lnTo>
                    <a:pt x="97" y="8"/>
                  </a:lnTo>
                  <a:lnTo>
                    <a:pt x="91" y="14"/>
                  </a:lnTo>
                  <a:lnTo>
                    <a:pt x="83" y="19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70" y="31"/>
                  </a:lnTo>
                  <a:lnTo>
                    <a:pt x="63" y="31"/>
                  </a:lnTo>
                  <a:lnTo>
                    <a:pt x="55" y="31"/>
                  </a:lnTo>
                  <a:lnTo>
                    <a:pt x="44" y="31"/>
                  </a:lnTo>
                  <a:lnTo>
                    <a:pt x="34" y="31"/>
                  </a:lnTo>
                  <a:lnTo>
                    <a:pt x="24" y="31"/>
                  </a:lnTo>
                  <a:lnTo>
                    <a:pt x="13" y="31"/>
                  </a:lnTo>
                  <a:lnTo>
                    <a:pt x="5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08"/>
            <p:cNvSpPr>
              <a:spLocks/>
            </p:cNvSpPr>
            <p:nvPr/>
          </p:nvSpPr>
          <p:spPr bwMode="auto">
            <a:xfrm>
              <a:off x="573" y="4157"/>
              <a:ext cx="96" cy="111"/>
            </a:xfrm>
            <a:custGeom>
              <a:avLst/>
              <a:gdLst>
                <a:gd name="T0" fmla="*/ 0 w 194"/>
                <a:gd name="T1" fmla="*/ 1 h 222"/>
                <a:gd name="T2" fmla="*/ 0 w 194"/>
                <a:gd name="T3" fmla="*/ 1 h 222"/>
                <a:gd name="T4" fmla="*/ 0 w 194"/>
                <a:gd name="T5" fmla="*/ 1 h 222"/>
                <a:gd name="T6" fmla="*/ 0 w 194"/>
                <a:gd name="T7" fmla="*/ 1 h 222"/>
                <a:gd name="T8" fmla="*/ 0 w 194"/>
                <a:gd name="T9" fmla="*/ 1 h 222"/>
                <a:gd name="T10" fmla="*/ 0 w 194"/>
                <a:gd name="T11" fmla="*/ 1 h 222"/>
                <a:gd name="T12" fmla="*/ 0 w 194"/>
                <a:gd name="T13" fmla="*/ 1 h 222"/>
                <a:gd name="T14" fmla="*/ 0 w 194"/>
                <a:gd name="T15" fmla="*/ 1 h 222"/>
                <a:gd name="T16" fmla="*/ 0 w 194"/>
                <a:gd name="T17" fmla="*/ 1 h 222"/>
                <a:gd name="T18" fmla="*/ 0 w 194"/>
                <a:gd name="T19" fmla="*/ 1 h 222"/>
                <a:gd name="T20" fmla="*/ 0 w 194"/>
                <a:gd name="T21" fmla="*/ 1 h 222"/>
                <a:gd name="T22" fmla="*/ 0 w 194"/>
                <a:gd name="T23" fmla="*/ 1 h 222"/>
                <a:gd name="T24" fmla="*/ 0 w 194"/>
                <a:gd name="T25" fmla="*/ 1 h 222"/>
                <a:gd name="T26" fmla="*/ 0 w 194"/>
                <a:gd name="T27" fmla="*/ 1 h 222"/>
                <a:gd name="T28" fmla="*/ 0 w 194"/>
                <a:gd name="T29" fmla="*/ 1 h 222"/>
                <a:gd name="T30" fmla="*/ 0 w 194"/>
                <a:gd name="T31" fmla="*/ 1 h 222"/>
                <a:gd name="T32" fmla="*/ 0 w 194"/>
                <a:gd name="T33" fmla="*/ 1 h 222"/>
                <a:gd name="T34" fmla="*/ 0 w 194"/>
                <a:gd name="T35" fmla="*/ 1 h 222"/>
                <a:gd name="T36" fmla="*/ 0 w 194"/>
                <a:gd name="T37" fmla="*/ 1 h 222"/>
                <a:gd name="T38" fmla="*/ 0 w 194"/>
                <a:gd name="T39" fmla="*/ 1 h 222"/>
                <a:gd name="T40" fmla="*/ 0 w 194"/>
                <a:gd name="T41" fmla="*/ 1 h 222"/>
                <a:gd name="T42" fmla="*/ 0 w 194"/>
                <a:gd name="T43" fmla="*/ 1 h 222"/>
                <a:gd name="T44" fmla="*/ 0 w 194"/>
                <a:gd name="T45" fmla="*/ 1 h 222"/>
                <a:gd name="T46" fmla="*/ 0 w 194"/>
                <a:gd name="T47" fmla="*/ 1 h 222"/>
                <a:gd name="T48" fmla="*/ 0 w 194"/>
                <a:gd name="T49" fmla="*/ 1 h 222"/>
                <a:gd name="T50" fmla="*/ 0 w 194"/>
                <a:gd name="T51" fmla="*/ 1 h 222"/>
                <a:gd name="T52" fmla="*/ 0 w 194"/>
                <a:gd name="T53" fmla="*/ 1 h 222"/>
                <a:gd name="T54" fmla="*/ 0 w 194"/>
                <a:gd name="T55" fmla="*/ 1 h 222"/>
                <a:gd name="T56" fmla="*/ 0 w 194"/>
                <a:gd name="T57" fmla="*/ 1 h 222"/>
                <a:gd name="T58" fmla="*/ 0 w 194"/>
                <a:gd name="T59" fmla="*/ 1 h 222"/>
                <a:gd name="T60" fmla="*/ 0 w 194"/>
                <a:gd name="T61" fmla="*/ 1 h 222"/>
                <a:gd name="T62" fmla="*/ 0 w 194"/>
                <a:gd name="T63" fmla="*/ 1 h 222"/>
                <a:gd name="T64" fmla="*/ 0 w 194"/>
                <a:gd name="T65" fmla="*/ 1 h 222"/>
                <a:gd name="T66" fmla="*/ 0 w 194"/>
                <a:gd name="T67" fmla="*/ 1 h 222"/>
                <a:gd name="T68" fmla="*/ 0 w 194"/>
                <a:gd name="T69" fmla="*/ 1 h 222"/>
                <a:gd name="T70" fmla="*/ 0 w 194"/>
                <a:gd name="T71" fmla="*/ 1 h 222"/>
                <a:gd name="T72" fmla="*/ 0 w 194"/>
                <a:gd name="T73" fmla="*/ 1 h 222"/>
                <a:gd name="T74" fmla="*/ 0 w 194"/>
                <a:gd name="T75" fmla="*/ 1 h 222"/>
                <a:gd name="T76" fmla="*/ 0 w 194"/>
                <a:gd name="T77" fmla="*/ 1 h 222"/>
                <a:gd name="T78" fmla="*/ 0 w 194"/>
                <a:gd name="T79" fmla="*/ 1 h 222"/>
                <a:gd name="T80" fmla="*/ 0 w 194"/>
                <a:gd name="T81" fmla="*/ 1 h 222"/>
                <a:gd name="T82" fmla="*/ 0 w 194"/>
                <a:gd name="T83" fmla="*/ 1 h 222"/>
                <a:gd name="T84" fmla="*/ 0 w 194"/>
                <a:gd name="T85" fmla="*/ 1 h 222"/>
                <a:gd name="T86" fmla="*/ 0 w 194"/>
                <a:gd name="T87" fmla="*/ 1 h 222"/>
                <a:gd name="T88" fmla="*/ 0 w 194"/>
                <a:gd name="T89" fmla="*/ 1 h 222"/>
                <a:gd name="T90" fmla="*/ 0 w 194"/>
                <a:gd name="T91" fmla="*/ 1 h 222"/>
                <a:gd name="T92" fmla="*/ 0 w 194"/>
                <a:gd name="T93" fmla="*/ 1 h 222"/>
                <a:gd name="T94" fmla="*/ 0 w 194"/>
                <a:gd name="T95" fmla="*/ 1 h 222"/>
                <a:gd name="T96" fmla="*/ 0 w 194"/>
                <a:gd name="T97" fmla="*/ 1 h 222"/>
                <a:gd name="T98" fmla="*/ 0 w 194"/>
                <a:gd name="T99" fmla="*/ 1 h 222"/>
                <a:gd name="T100" fmla="*/ 0 w 194"/>
                <a:gd name="T101" fmla="*/ 1 h 222"/>
                <a:gd name="T102" fmla="*/ 0 w 194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4"/>
                <a:gd name="T157" fmla="*/ 0 h 222"/>
                <a:gd name="T158" fmla="*/ 194 w 194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4" h="222">
                  <a:moveTo>
                    <a:pt x="0" y="1"/>
                  </a:moveTo>
                  <a:lnTo>
                    <a:pt x="8" y="8"/>
                  </a:lnTo>
                  <a:lnTo>
                    <a:pt x="18" y="18"/>
                  </a:lnTo>
                  <a:lnTo>
                    <a:pt x="27" y="29"/>
                  </a:lnTo>
                  <a:lnTo>
                    <a:pt x="33" y="36"/>
                  </a:lnTo>
                  <a:lnTo>
                    <a:pt x="28" y="53"/>
                  </a:lnTo>
                  <a:lnTo>
                    <a:pt x="27" y="77"/>
                  </a:lnTo>
                  <a:lnTo>
                    <a:pt x="29" y="101"/>
                  </a:lnTo>
                  <a:lnTo>
                    <a:pt x="36" y="117"/>
                  </a:lnTo>
                  <a:lnTo>
                    <a:pt x="35" y="99"/>
                  </a:lnTo>
                  <a:lnTo>
                    <a:pt x="36" y="78"/>
                  </a:lnTo>
                  <a:lnTo>
                    <a:pt x="38" y="6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1" y="48"/>
                  </a:lnTo>
                  <a:lnTo>
                    <a:pt x="53" y="51"/>
                  </a:lnTo>
                  <a:lnTo>
                    <a:pt x="57" y="55"/>
                  </a:lnTo>
                  <a:lnTo>
                    <a:pt x="64" y="63"/>
                  </a:lnTo>
                  <a:lnTo>
                    <a:pt x="73" y="74"/>
                  </a:lnTo>
                  <a:lnTo>
                    <a:pt x="83" y="85"/>
                  </a:lnTo>
                  <a:lnTo>
                    <a:pt x="89" y="92"/>
                  </a:lnTo>
                  <a:lnTo>
                    <a:pt x="86" y="111"/>
                  </a:lnTo>
                  <a:lnTo>
                    <a:pt x="83" y="131"/>
                  </a:lnTo>
                  <a:lnTo>
                    <a:pt x="86" y="151"/>
                  </a:lnTo>
                  <a:lnTo>
                    <a:pt x="97" y="167"/>
                  </a:lnTo>
                  <a:lnTo>
                    <a:pt x="95" y="149"/>
                  </a:lnTo>
                  <a:lnTo>
                    <a:pt x="94" y="129"/>
                  </a:lnTo>
                  <a:lnTo>
                    <a:pt x="97" y="112"/>
                  </a:lnTo>
                  <a:lnTo>
                    <a:pt x="105" y="101"/>
                  </a:lnTo>
                  <a:lnTo>
                    <a:pt x="112" y="108"/>
                  </a:lnTo>
                  <a:lnTo>
                    <a:pt x="122" y="121"/>
                  </a:lnTo>
                  <a:lnTo>
                    <a:pt x="134" y="136"/>
                  </a:lnTo>
                  <a:lnTo>
                    <a:pt x="147" y="153"/>
                  </a:lnTo>
                  <a:lnTo>
                    <a:pt x="159" y="172"/>
                  </a:lnTo>
                  <a:lnTo>
                    <a:pt x="171" y="189"/>
                  </a:lnTo>
                  <a:lnTo>
                    <a:pt x="180" y="203"/>
                  </a:lnTo>
                  <a:lnTo>
                    <a:pt x="186" y="214"/>
                  </a:lnTo>
                  <a:lnTo>
                    <a:pt x="190" y="221"/>
                  </a:lnTo>
                  <a:lnTo>
                    <a:pt x="193" y="222"/>
                  </a:lnTo>
                  <a:lnTo>
                    <a:pt x="194" y="219"/>
                  </a:lnTo>
                  <a:lnTo>
                    <a:pt x="192" y="210"/>
                  </a:lnTo>
                  <a:lnTo>
                    <a:pt x="188" y="202"/>
                  </a:lnTo>
                  <a:lnTo>
                    <a:pt x="180" y="188"/>
                  </a:lnTo>
                  <a:lnTo>
                    <a:pt x="170" y="170"/>
                  </a:lnTo>
                  <a:lnTo>
                    <a:pt x="158" y="152"/>
                  </a:lnTo>
                  <a:lnTo>
                    <a:pt x="147" y="134"/>
                  </a:lnTo>
                  <a:lnTo>
                    <a:pt x="135" y="116"/>
                  </a:lnTo>
                  <a:lnTo>
                    <a:pt x="125" y="105"/>
                  </a:lnTo>
                  <a:lnTo>
                    <a:pt x="118" y="98"/>
                  </a:lnTo>
                  <a:lnTo>
                    <a:pt x="122" y="93"/>
                  </a:lnTo>
                  <a:lnTo>
                    <a:pt x="128" y="90"/>
                  </a:lnTo>
                  <a:lnTo>
                    <a:pt x="134" y="87"/>
                  </a:lnTo>
                  <a:lnTo>
                    <a:pt x="140" y="85"/>
                  </a:lnTo>
                  <a:lnTo>
                    <a:pt x="146" y="84"/>
                  </a:lnTo>
                  <a:lnTo>
                    <a:pt x="151" y="84"/>
                  </a:lnTo>
                  <a:lnTo>
                    <a:pt x="156" y="86"/>
                  </a:lnTo>
                  <a:lnTo>
                    <a:pt x="162" y="89"/>
                  </a:lnTo>
                  <a:lnTo>
                    <a:pt x="171" y="93"/>
                  </a:lnTo>
                  <a:lnTo>
                    <a:pt x="175" y="96"/>
                  </a:lnTo>
                  <a:lnTo>
                    <a:pt x="177" y="93"/>
                  </a:lnTo>
                  <a:lnTo>
                    <a:pt x="173" y="87"/>
                  </a:lnTo>
                  <a:lnTo>
                    <a:pt x="167" y="83"/>
                  </a:lnTo>
                  <a:lnTo>
                    <a:pt x="161" y="79"/>
                  </a:lnTo>
                  <a:lnTo>
                    <a:pt x="151" y="77"/>
                  </a:lnTo>
                  <a:lnTo>
                    <a:pt x="142" y="75"/>
                  </a:lnTo>
                  <a:lnTo>
                    <a:pt x="132" y="75"/>
                  </a:lnTo>
                  <a:lnTo>
                    <a:pt x="122" y="76"/>
                  </a:lnTo>
                  <a:lnTo>
                    <a:pt x="114" y="79"/>
                  </a:lnTo>
                  <a:lnTo>
                    <a:pt x="108" y="83"/>
                  </a:lnTo>
                  <a:lnTo>
                    <a:pt x="102" y="78"/>
                  </a:lnTo>
                  <a:lnTo>
                    <a:pt x="96" y="74"/>
                  </a:lnTo>
                  <a:lnTo>
                    <a:pt x="90" y="68"/>
                  </a:lnTo>
                  <a:lnTo>
                    <a:pt x="84" y="63"/>
                  </a:lnTo>
                  <a:lnTo>
                    <a:pt x="79" y="58"/>
                  </a:lnTo>
                  <a:lnTo>
                    <a:pt x="74" y="53"/>
                  </a:lnTo>
                  <a:lnTo>
                    <a:pt x="71" y="49"/>
                  </a:lnTo>
                  <a:lnTo>
                    <a:pt x="68" y="47"/>
                  </a:lnTo>
                  <a:lnTo>
                    <a:pt x="72" y="45"/>
                  </a:lnTo>
                  <a:lnTo>
                    <a:pt x="75" y="44"/>
                  </a:lnTo>
                  <a:lnTo>
                    <a:pt x="81" y="41"/>
                  </a:lnTo>
                  <a:lnTo>
                    <a:pt x="86" y="41"/>
                  </a:lnTo>
                  <a:lnTo>
                    <a:pt x="91" y="40"/>
                  </a:lnTo>
                  <a:lnTo>
                    <a:pt x="97" y="40"/>
                  </a:lnTo>
                  <a:lnTo>
                    <a:pt x="103" y="41"/>
                  </a:lnTo>
                  <a:lnTo>
                    <a:pt x="109" y="43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2" y="39"/>
                  </a:lnTo>
                  <a:lnTo>
                    <a:pt x="106" y="37"/>
                  </a:lnTo>
                  <a:lnTo>
                    <a:pt x="102" y="37"/>
                  </a:lnTo>
                  <a:lnTo>
                    <a:pt x="96" y="36"/>
                  </a:lnTo>
                  <a:lnTo>
                    <a:pt x="88" y="34"/>
                  </a:lnTo>
                  <a:lnTo>
                    <a:pt x="81" y="33"/>
                  </a:lnTo>
                  <a:lnTo>
                    <a:pt x="73" y="33"/>
                  </a:lnTo>
                  <a:lnTo>
                    <a:pt x="66" y="32"/>
                  </a:lnTo>
                  <a:lnTo>
                    <a:pt x="59" y="33"/>
                  </a:lnTo>
                  <a:lnTo>
                    <a:pt x="55" y="33"/>
                  </a:lnTo>
                  <a:lnTo>
                    <a:pt x="48" y="32"/>
                  </a:lnTo>
                  <a:lnTo>
                    <a:pt x="41" y="28"/>
                  </a:lnTo>
                  <a:lnTo>
                    <a:pt x="34" y="22"/>
                  </a:lnTo>
                  <a:lnTo>
                    <a:pt x="26" y="15"/>
                  </a:lnTo>
                  <a:lnTo>
                    <a:pt x="19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09"/>
            <p:cNvSpPr>
              <a:spLocks/>
            </p:cNvSpPr>
            <p:nvPr/>
          </p:nvSpPr>
          <p:spPr bwMode="auto">
            <a:xfrm>
              <a:off x="489" y="4167"/>
              <a:ext cx="73" cy="128"/>
            </a:xfrm>
            <a:custGeom>
              <a:avLst/>
              <a:gdLst>
                <a:gd name="T0" fmla="*/ 0 w 147"/>
                <a:gd name="T1" fmla="*/ 1 h 255"/>
                <a:gd name="T2" fmla="*/ 0 w 147"/>
                <a:gd name="T3" fmla="*/ 1 h 255"/>
                <a:gd name="T4" fmla="*/ 0 w 147"/>
                <a:gd name="T5" fmla="*/ 1 h 255"/>
                <a:gd name="T6" fmla="*/ 0 w 147"/>
                <a:gd name="T7" fmla="*/ 1 h 255"/>
                <a:gd name="T8" fmla="*/ 0 w 147"/>
                <a:gd name="T9" fmla="*/ 1 h 255"/>
                <a:gd name="T10" fmla="*/ 0 w 147"/>
                <a:gd name="T11" fmla="*/ 1 h 255"/>
                <a:gd name="T12" fmla="*/ 0 w 147"/>
                <a:gd name="T13" fmla="*/ 1 h 255"/>
                <a:gd name="T14" fmla="*/ 0 w 147"/>
                <a:gd name="T15" fmla="*/ 1 h 255"/>
                <a:gd name="T16" fmla="*/ 0 w 147"/>
                <a:gd name="T17" fmla="*/ 1 h 255"/>
                <a:gd name="T18" fmla="*/ 0 w 147"/>
                <a:gd name="T19" fmla="*/ 1 h 255"/>
                <a:gd name="T20" fmla="*/ 0 w 147"/>
                <a:gd name="T21" fmla="*/ 1 h 255"/>
                <a:gd name="T22" fmla="*/ 0 w 147"/>
                <a:gd name="T23" fmla="*/ 1 h 255"/>
                <a:gd name="T24" fmla="*/ 0 w 147"/>
                <a:gd name="T25" fmla="*/ 1 h 255"/>
                <a:gd name="T26" fmla="*/ 0 w 147"/>
                <a:gd name="T27" fmla="*/ 1 h 255"/>
                <a:gd name="T28" fmla="*/ 0 w 147"/>
                <a:gd name="T29" fmla="*/ 1 h 255"/>
                <a:gd name="T30" fmla="*/ 0 w 147"/>
                <a:gd name="T31" fmla="*/ 1 h 255"/>
                <a:gd name="T32" fmla="*/ 0 w 147"/>
                <a:gd name="T33" fmla="*/ 1 h 255"/>
                <a:gd name="T34" fmla="*/ 0 w 147"/>
                <a:gd name="T35" fmla="*/ 1 h 255"/>
                <a:gd name="T36" fmla="*/ 0 w 147"/>
                <a:gd name="T37" fmla="*/ 1 h 255"/>
                <a:gd name="T38" fmla="*/ 0 w 147"/>
                <a:gd name="T39" fmla="*/ 1 h 255"/>
                <a:gd name="T40" fmla="*/ 0 w 147"/>
                <a:gd name="T41" fmla="*/ 1 h 255"/>
                <a:gd name="T42" fmla="*/ 0 w 147"/>
                <a:gd name="T43" fmla="*/ 1 h 255"/>
                <a:gd name="T44" fmla="*/ 0 w 147"/>
                <a:gd name="T45" fmla="*/ 1 h 255"/>
                <a:gd name="T46" fmla="*/ 0 w 147"/>
                <a:gd name="T47" fmla="*/ 1 h 255"/>
                <a:gd name="T48" fmla="*/ 0 w 147"/>
                <a:gd name="T49" fmla="*/ 1 h 255"/>
                <a:gd name="T50" fmla="*/ 0 w 147"/>
                <a:gd name="T51" fmla="*/ 1 h 255"/>
                <a:gd name="T52" fmla="*/ 0 w 147"/>
                <a:gd name="T53" fmla="*/ 1 h 255"/>
                <a:gd name="T54" fmla="*/ 0 w 147"/>
                <a:gd name="T55" fmla="*/ 1 h 255"/>
                <a:gd name="T56" fmla="*/ 0 w 147"/>
                <a:gd name="T57" fmla="*/ 1 h 255"/>
                <a:gd name="T58" fmla="*/ 0 w 147"/>
                <a:gd name="T59" fmla="*/ 1 h 255"/>
                <a:gd name="T60" fmla="*/ 0 w 147"/>
                <a:gd name="T61" fmla="*/ 1 h 255"/>
                <a:gd name="T62" fmla="*/ 0 w 147"/>
                <a:gd name="T63" fmla="*/ 1 h 255"/>
                <a:gd name="T64" fmla="*/ 0 w 147"/>
                <a:gd name="T65" fmla="*/ 1 h 255"/>
                <a:gd name="T66" fmla="*/ 0 w 147"/>
                <a:gd name="T67" fmla="*/ 1 h 255"/>
                <a:gd name="T68" fmla="*/ 0 w 147"/>
                <a:gd name="T69" fmla="*/ 1 h 255"/>
                <a:gd name="T70" fmla="*/ 0 w 147"/>
                <a:gd name="T71" fmla="*/ 1 h 255"/>
                <a:gd name="T72" fmla="*/ 0 w 147"/>
                <a:gd name="T73" fmla="*/ 1 h 255"/>
                <a:gd name="T74" fmla="*/ 0 w 147"/>
                <a:gd name="T75" fmla="*/ 1 h 255"/>
                <a:gd name="T76" fmla="*/ 0 w 147"/>
                <a:gd name="T77" fmla="*/ 1 h 255"/>
                <a:gd name="T78" fmla="*/ 0 w 147"/>
                <a:gd name="T79" fmla="*/ 1 h 255"/>
                <a:gd name="T80" fmla="*/ 0 w 147"/>
                <a:gd name="T81" fmla="*/ 1 h 255"/>
                <a:gd name="T82" fmla="*/ 0 w 147"/>
                <a:gd name="T83" fmla="*/ 1 h 255"/>
                <a:gd name="T84" fmla="*/ 0 w 147"/>
                <a:gd name="T85" fmla="*/ 1 h 255"/>
                <a:gd name="T86" fmla="*/ 0 w 147"/>
                <a:gd name="T87" fmla="*/ 1 h 255"/>
                <a:gd name="T88" fmla="*/ 0 w 147"/>
                <a:gd name="T89" fmla="*/ 1 h 255"/>
                <a:gd name="T90" fmla="*/ 0 w 147"/>
                <a:gd name="T91" fmla="*/ 1 h 255"/>
                <a:gd name="T92" fmla="*/ 0 w 147"/>
                <a:gd name="T93" fmla="*/ 1 h 255"/>
                <a:gd name="T94" fmla="*/ 0 w 147"/>
                <a:gd name="T95" fmla="*/ 1 h 255"/>
                <a:gd name="T96" fmla="*/ 0 w 147"/>
                <a:gd name="T97" fmla="*/ 1 h 255"/>
                <a:gd name="T98" fmla="*/ 0 w 147"/>
                <a:gd name="T99" fmla="*/ 1 h 255"/>
                <a:gd name="T100" fmla="*/ 0 w 147"/>
                <a:gd name="T101" fmla="*/ 1 h 255"/>
                <a:gd name="T102" fmla="*/ 0 w 147"/>
                <a:gd name="T103" fmla="*/ 1 h 255"/>
                <a:gd name="T104" fmla="*/ 0 w 14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"/>
                <a:gd name="T160" fmla="*/ 0 h 255"/>
                <a:gd name="T161" fmla="*/ 147 w 147"/>
                <a:gd name="T162" fmla="*/ 255 h 2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" h="255">
                  <a:moveTo>
                    <a:pt x="97" y="12"/>
                  </a:moveTo>
                  <a:lnTo>
                    <a:pt x="96" y="23"/>
                  </a:lnTo>
                  <a:lnTo>
                    <a:pt x="95" y="31"/>
                  </a:lnTo>
                  <a:lnTo>
                    <a:pt x="92" y="38"/>
                  </a:lnTo>
                  <a:lnTo>
                    <a:pt x="89" y="42"/>
                  </a:lnTo>
                  <a:lnTo>
                    <a:pt x="81" y="47"/>
                  </a:lnTo>
                  <a:lnTo>
                    <a:pt x="71" y="52"/>
                  </a:lnTo>
                  <a:lnTo>
                    <a:pt x="59" y="57"/>
                  </a:lnTo>
                  <a:lnTo>
                    <a:pt x="46" y="63"/>
                  </a:lnTo>
                  <a:lnTo>
                    <a:pt x="35" y="70"/>
                  </a:lnTo>
                  <a:lnTo>
                    <a:pt x="26" y="77"/>
                  </a:lnTo>
                  <a:lnTo>
                    <a:pt x="19" y="83"/>
                  </a:lnTo>
                  <a:lnTo>
                    <a:pt x="15" y="90"/>
                  </a:lnTo>
                  <a:lnTo>
                    <a:pt x="15" y="94"/>
                  </a:lnTo>
                  <a:lnTo>
                    <a:pt x="16" y="95"/>
                  </a:lnTo>
                  <a:lnTo>
                    <a:pt x="19" y="95"/>
                  </a:lnTo>
                  <a:lnTo>
                    <a:pt x="22" y="92"/>
                  </a:lnTo>
                  <a:lnTo>
                    <a:pt x="27" y="86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2"/>
                  </a:lnTo>
                  <a:lnTo>
                    <a:pt x="57" y="68"/>
                  </a:lnTo>
                  <a:lnTo>
                    <a:pt x="66" y="65"/>
                  </a:lnTo>
                  <a:lnTo>
                    <a:pt x="74" y="64"/>
                  </a:lnTo>
                  <a:lnTo>
                    <a:pt x="82" y="63"/>
                  </a:lnTo>
                  <a:lnTo>
                    <a:pt x="80" y="77"/>
                  </a:lnTo>
                  <a:lnTo>
                    <a:pt x="76" y="88"/>
                  </a:lnTo>
                  <a:lnTo>
                    <a:pt x="74" y="99"/>
                  </a:lnTo>
                  <a:lnTo>
                    <a:pt x="71" y="106"/>
                  </a:lnTo>
                  <a:lnTo>
                    <a:pt x="59" y="108"/>
                  </a:lnTo>
                  <a:lnTo>
                    <a:pt x="48" y="111"/>
                  </a:lnTo>
                  <a:lnTo>
                    <a:pt x="37" y="116"/>
                  </a:lnTo>
                  <a:lnTo>
                    <a:pt x="28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9" y="141"/>
                  </a:lnTo>
                  <a:lnTo>
                    <a:pt x="8" y="149"/>
                  </a:lnTo>
                  <a:lnTo>
                    <a:pt x="9" y="154"/>
                  </a:lnTo>
                  <a:lnTo>
                    <a:pt x="11" y="154"/>
                  </a:lnTo>
                  <a:lnTo>
                    <a:pt x="13" y="152"/>
                  </a:lnTo>
                  <a:lnTo>
                    <a:pt x="15" y="146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0" y="134"/>
                  </a:lnTo>
                  <a:lnTo>
                    <a:pt x="38" y="130"/>
                  </a:lnTo>
                  <a:lnTo>
                    <a:pt x="48" y="125"/>
                  </a:lnTo>
                  <a:lnTo>
                    <a:pt x="56" y="122"/>
                  </a:lnTo>
                  <a:lnTo>
                    <a:pt x="65" y="119"/>
                  </a:lnTo>
                  <a:lnTo>
                    <a:pt x="72" y="119"/>
                  </a:lnTo>
                  <a:lnTo>
                    <a:pt x="71" y="133"/>
                  </a:lnTo>
                  <a:lnTo>
                    <a:pt x="68" y="146"/>
                  </a:lnTo>
                  <a:lnTo>
                    <a:pt x="65" y="156"/>
                  </a:lnTo>
                  <a:lnTo>
                    <a:pt x="61" y="163"/>
                  </a:lnTo>
                  <a:lnTo>
                    <a:pt x="52" y="167"/>
                  </a:lnTo>
                  <a:lnTo>
                    <a:pt x="44" y="170"/>
                  </a:lnTo>
                  <a:lnTo>
                    <a:pt x="35" y="175"/>
                  </a:lnTo>
                  <a:lnTo>
                    <a:pt x="28" y="179"/>
                  </a:lnTo>
                  <a:lnTo>
                    <a:pt x="22" y="184"/>
                  </a:lnTo>
                  <a:lnTo>
                    <a:pt x="16" y="191"/>
                  </a:lnTo>
                  <a:lnTo>
                    <a:pt x="13" y="198"/>
                  </a:lnTo>
                  <a:lnTo>
                    <a:pt x="12" y="206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0"/>
                  </a:lnTo>
                  <a:lnTo>
                    <a:pt x="35" y="185"/>
                  </a:lnTo>
                  <a:lnTo>
                    <a:pt x="42" y="182"/>
                  </a:lnTo>
                  <a:lnTo>
                    <a:pt x="48" y="178"/>
                  </a:lnTo>
                  <a:lnTo>
                    <a:pt x="52" y="176"/>
                  </a:lnTo>
                  <a:lnTo>
                    <a:pt x="57" y="175"/>
                  </a:lnTo>
                  <a:lnTo>
                    <a:pt x="56" y="182"/>
                  </a:lnTo>
                  <a:lnTo>
                    <a:pt x="52" y="191"/>
                  </a:lnTo>
                  <a:lnTo>
                    <a:pt x="46" y="201"/>
                  </a:lnTo>
                  <a:lnTo>
                    <a:pt x="41" y="214"/>
                  </a:lnTo>
                  <a:lnTo>
                    <a:pt x="33" y="225"/>
                  </a:lnTo>
                  <a:lnTo>
                    <a:pt x="24" y="236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1" y="252"/>
                  </a:lnTo>
                  <a:lnTo>
                    <a:pt x="0" y="254"/>
                  </a:lnTo>
                  <a:lnTo>
                    <a:pt x="1" y="255"/>
                  </a:lnTo>
                  <a:lnTo>
                    <a:pt x="8" y="254"/>
                  </a:lnTo>
                  <a:lnTo>
                    <a:pt x="14" y="252"/>
                  </a:lnTo>
                  <a:lnTo>
                    <a:pt x="21" y="246"/>
                  </a:lnTo>
                  <a:lnTo>
                    <a:pt x="30" y="239"/>
                  </a:lnTo>
                  <a:lnTo>
                    <a:pt x="41" y="229"/>
                  </a:lnTo>
                  <a:lnTo>
                    <a:pt x="50" y="217"/>
                  </a:lnTo>
                  <a:lnTo>
                    <a:pt x="58" y="204"/>
                  </a:lnTo>
                  <a:lnTo>
                    <a:pt x="65" y="190"/>
                  </a:lnTo>
                  <a:lnTo>
                    <a:pt x="69" y="174"/>
                  </a:lnTo>
                  <a:lnTo>
                    <a:pt x="79" y="178"/>
                  </a:lnTo>
                  <a:lnTo>
                    <a:pt x="88" y="186"/>
                  </a:lnTo>
                  <a:lnTo>
                    <a:pt x="94" y="196"/>
                  </a:lnTo>
                  <a:lnTo>
                    <a:pt x="94" y="205"/>
                  </a:lnTo>
                  <a:lnTo>
                    <a:pt x="91" y="214"/>
                  </a:lnTo>
                  <a:lnTo>
                    <a:pt x="90" y="220"/>
                  </a:lnTo>
                  <a:lnTo>
                    <a:pt x="92" y="221"/>
                  </a:lnTo>
                  <a:lnTo>
                    <a:pt x="97" y="217"/>
                  </a:lnTo>
                  <a:lnTo>
                    <a:pt x="101" y="212"/>
                  </a:lnTo>
                  <a:lnTo>
                    <a:pt x="103" y="207"/>
                  </a:lnTo>
                  <a:lnTo>
                    <a:pt x="103" y="204"/>
                  </a:lnTo>
                  <a:lnTo>
                    <a:pt x="102" y="198"/>
                  </a:lnTo>
                  <a:lnTo>
                    <a:pt x="97" y="186"/>
                  </a:lnTo>
                  <a:lnTo>
                    <a:pt x="91" y="176"/>
                  </a:lnTo>
                  <a:lnTo>
                    <a:pt x="86" y="169"/>
                  </a:lnTo>
                  <a:lnTo>
                    <a:pt x="81" y="164"/>
                  </a:lnTo>
                  <a:lnTo>
                    <a:pt x="83" y="153"/>
                  </a:lnTo>
                  <a:lnTo>
                    <a:pt x="86" y="138"/>
                  </a:lnTo>
                  <a:lnTo>
                    <a:pt x="88" y="125"/>
                  </a:lnTo>
                  <a:lnTo>
                    <a:pt x="89" y="115"/>
                  </a:lnTo>
                  <a:lnTo>
                    <a:pt x="90" y="111"/>
                  </a:lnTo>
                  <a:lnTo>
                    <a:pt x="92" y="110"/>
                  </a:lnTo>
                  <a:lnTo>
                    <a:pt x="97" y="111"/>
                  </a:lnTo>
                  <a:lnTo>
                    <a:pt x="104" y="115"/>
                  </a:lnTo>
                  <a:lnTo>
                    <a:pt x="112" y="121"/>
                  </a:lnTo>
                  <a:lnTo>
                    <a:pt x="121" y="129"/>
                  </a:lnTo>
                  <a:lnTo>
                    <a:pt x="128" y="141"/>
                  </a:lnTo>
                  <a:lnTo>
                    <a:pt x="132" y="158"/>
                  </a:lnTo>
                  <a:lnTo>
                    <a:pt x="133" y="164"/>
                  </a:lnTo>
                  <a:lnTo>
                    <a:pt x="134" y="166"/>
                  </a:lnTo>
                  <a:lnTo>
                    <a:pt x="135" y="163"/>
                  </a:lnTo>
                  <a:lnTo>
                    <a:pt x="136" y="156"/>
                  </a:lnTo>
                  <a:lnTo>
                    <a:pt x="136" y="151"/>
                  </a:lnTo>
                  <a:lnTo>
                    <a:pt x="134" y="143"/>
                  </a:lnTo>
                  <a:lnTo>
                    <a:pt x="132" y="133"/>
                  </a:lnTo>
                  <a:lnTo>
                    <a:pt x="127" y="123"/>
                  </a:lnTo>
                  <a:lnTo>
                    <a:pt x="121" y="114"/>
                  </a:lnTo>
                  <a:lnTo>
                    <a:pt x="113" y="107"/>
                  </a:lnTo>
                  <a:lnTo>
                    <a:pt x="104" y="100"/>
                  </a:lnTo>
                  <a:lnTo>
                    <a:pt x="91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2"/>
                  </a:lnTo>
                  <a:lnTo>
                    <a:pt x="106" y="63"/>
                  </a:lnTo>
                  <a:lnTo>
                    <a:pt x="113" y="65"/>
                  </a:lnTo>
                  <a:lnTo>
                    <a:pt x="119" y="68"/>
                  </a:lnTo>
                  <a:lnTo>
                    <a:pt x="126" y="70"/>
                  </a:lnTo>
                  <a:lnTo>
                    <a:pt x="130" y="75"/>
                  </a:lnTo>
                  <a:lnTo>
                    <a:pt x="135" y="79"/>
                  </a:lnTo>
                  <a:lnTo>
                    <a:pt x="139" y="85"/>
                  </a:lnTo>
                  <a:lnTo>
                    <a:pt x="141" y="92"/>
                  </a:lnTo>
                  <a:lnTo>
                    <a:pt x="143" y="99"/>
                  </a:lnTo>
                  <a:lnTo>
                    <a:pt x="145" y="100"/>
                  </a:lnTo>
                  <a:lnTo>
                    <a:pt x="147" y="96"/>
                  </a:lnTo>
                  <a:lnTo>
                    <a:pt x="147" y="88"/>
                  </a:lnTo>
                  <a:lnTo>
                    <a:pt x="145" y="83"/>
                  </a:lnTo>
                  <a:lnTo>
                    <a:pt x="142" y="77"/>
                  </a:lnTo>
                  <a:lnTo>
                    <a:pt x="137" y="70"/>
                  </a:lnTo>
                  <a:lnTo>
                    <a:pt x="133" y="63"/>
                  </a:lnTo>
                  <a:lnTo>
                    <a:pt x="127" y="57"/>
                  </a:lnTo>
                  <a:lnTo>
                    <a:pt x="121" y="52"/>
                  </a:lnTo>
                  <a:lnTo>
                    <a:pt x="114" y="48"/>
                  </a:lnTo>
                  <a:lnTo>
                    <a:pt x="109" y="46"/>
                  </a:lnTo>
                  <a:lnTo>
                    <a:pt x="109" y="34"/>
                  </a:lnTo>
                  <a:lnTo>
                    <a:pt x="109" y="24"/>
                  </a:lnTo>
                  <a:lnTo>
                    <a:pt x="109" y="15"/>
                  </a:lnTo>
                  <a:lnTo>
                    <a:pt x="107" y="5"/>
                  </a:lnTo>
                  <a:lnTo>
                    <a:pt x="105" y="0"/>
                  </a:lnTo>
                  <a:lnTo>
                    <a:pt x="102" y="1"/>
                  </a:lnTo>
                  <a:lnTo>
                    <a:pt x="99" y="5"/>
                  </a:lnTo>
                  <a:lnTo>
                    <a:pt x="97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10"/>
            <p:cNvSpPr>
              <a:spLocks/>
            </p:cNvSpPr>
            <p:nvPr/>
          </p:nvSpPr>
          <p:spPr bwMode="auto">
            <a:xfrm>
              <a:off x="408" y="4138"/>
              <a:ext cx="117" cy="66"/>
            </a:xfrm>
            <a:custGeom>
              <a:avLst/>
              <a:gdLst>
                <a:gd name="T0" fmla="*/ 1 w 234"/>
                <a:gd name="T1" fmla="*/ 1 h 131"/>
                <a:gd name="T2" fmla="*/ 1 w 234"/>
                <a:gd name="T3" fmla="*/ 1 h 131"/>
                <a:gd name="T4" fmla="*/ 1 w 234"/>
                <a:gd name="T5" fmla="*/ 1 h 131"/>
                <a:gd name="T6" fmla="*/ 1 w 234"/>
                <a:gd name="T7" fmla="*/ 1 h 131"/>
                <a:gd name="T8" fmla="*/ 1 w 234"/>
                <a:gd name="T9" fmla="*/ 1 h 131"/>
                <a:gd name="T10" fmla="*/ 1 w 234"/>
                <a:gd name="T11" fmla="*/ 1 h 131"/>
                <a:gd name="T12" fmla="*/ 1 w 234"/>
                <a:gd name="T13" fmla="*/ 1 h 131"/>
                <a:gd name="T14" fmla="*/ 1 w 234"/>
                <a:gd name="T15" fmla="*/ 1 h 131"/>
                <a:gd name="T16" fmla="*/ 1 w 234"/>
                <a:gd name="T17" fmla="*/ 1 h 131"/>
                <a:gd name="T18" fmla="*/ 1 w 234"/>
                <a:gd name="T19" fmla="*/ 1 h 131"/>
                <a:gd name="T20" fmla="*/ 1 w 234"/>
                <a:gd name="T21" fmla="*/ 1 h 131"/>
                <a:gd name="T22" fmla="*/ 1 w 234"/>
                <a:gd name="T23" fmla="*/ 1 h 131"/>
                <a:gd name="T24" fmla="*/ 1 w 234"/>
                <a:gd name="T25" fmla="*/ 1 h 131"/>
                <a:gd name="T26" fmla="*/ 1 w 234"/>
                <a:gd name="T27" fmla="*/ 1 h 131"/>
                <a:gd name="T28" fmla="*/ 1 w 234"/>
                <a:gd name="T29" fmla="*/ 1 h 131"/>
                <a:gd name="T30" fmla="*/ 1 w 234"/>
                <a:gd name="T31" fmla="*/ 1 h 131"/>
                <a:gd name="T32" fmla="*/ 1 w 234"/>
                <a:gd name="T33" fmla="*/ 1 h 131"/>
                <a:gd name="T34" fmla="*/ 1 w 234"/>
                <a:gd name="T35" fmla="*/ 1 h 131"/>
                <a:gd name="T36" fmla="*/ 1 w 234"/>
                <a:gd name="T37" fmla="*/ 1 h 131"/>
                <a:gd name="T38" fmla="*/ 1 w 234"/>
                <a:gd name="T39" fmla="*/ 1 h 131"/>
                <a:gd name="T40" fmla="*/ 1 w 234"/>
                <a:gd name="T41" fmla="*/ 1 h 131"/>
                <a:gd name="T42" fmla="*/ 1 w 234"/>
                <a:gd name="T43" fmla="*/ 1 h 131"/>
                <a:gd name="T44" fmla="*/ 1 w 234"/>
                <a:gd name="T45" fmla="*/ 1 h 131"/>
                <a:gd name="T46" fmla="*/ 1 w 234"/>
                <a:gd name="T47" fmla="*/ 1 h 131"/>
                <a:gd name="T48" fmla="*/ 1 w 234"/>
                <a:gd name="T49" fmla="*/ 1 h 131"/>
                <a:gd name="T50" fmla="*/ 1 w 234"/>
                <a:gd name="T51" fmla="*/ 1 h 131"/>
                <a:gd name="T52" fmla="*/ 1 w 234"/>
                <a:gd name="T53" fmla="*/ 1 h 131"/>
                <a:gd name="T54" fmla="*/ 1 w 234"/>
                <a:gd name="T55" fmla="*/ 1 h 131"/>
                <a:gd name="T56" fmla="*/ 1 w 234"/>
                <a:gd name="T57" fmla="*/ 1 h 131"/>
                <a:gd name="T58" fmla="*/ 1 w 234"/>
                <a:gd name="T59" fmla="*/ 1 h 131"/>
                <a:gd name="T60" fmla="*/ 1 w 234"/>
                <a:gd name="T61" fmla="*/ 1 h 131"/>
                <a:gd name="T62" fmla="*/ 1 w 234"/>
                <a:gd name="T63" fmla="*/ 1 h 131"/>
                <a:gd name="T64" fmla="*/ 1 w 234"/>
                <a:gd name="T65" fmla="*/ 1 h 131"/>
                <a:gd name="T66" fmla="*/ 1 w 234"/>
                <a:gd name="T67" fmla="*/ 1 h 131"/>
                <a:gd name="T68" fmla="*/ 1 w 234"/>
                <a:gd name="T69" fmla="*/ 1 h 131"/>
                <a:gd name="T70" fmla="*/ 1 w 234"/>
                <a:gd name="T71" fmla="*/ 1 h 131"/>
                <a:gd name="T72" fmla="*/ 1 w 234"/>
                <a:gd name="T73" fmla="*/ 1 h 131"/>
                <a:gd name="T74" fmla="*/ 1 w 234"/>
                <a:gd name="T75" fmla="*/ 1 h 131"/>
                <a:gd name="T76" fmla="*/ 1 w 234"/>
                <a:gd name="T77" fmla="*/ 1 h 131"/>
                <a:gd name="T78" fmla="*/ 1 w 234"/>
                <a:gd name="T79" fmla="*/ 1 h 131"/>
                <a:gd name="T80" fmla="*/ 1 w 234"/>
                <a:gd name="T81" fmla="*/ 1 h 131"/>
                <a:gd name="T82" fmla="*/ 1 w 234"/>
                <a:gd name="T83" fmla="*/ 1 h 131"/>
                <a:gd name="T84" fmla="*/ 1 w 234"/>
                <a:gd name="T85" fmla="*/ 1 h 131"/>
                <a:gd name="T86" fmla="*/ 1 w 234"/>
                <a:gd name="T87" fmla="*/ 1 h 131"/>
                <a:gd name="T88" fmla="*/ 1 w 234"/>
                <a:gd name="T89" fmla="*/ 1 h 131"/>
                <a:gd name="T90" fmla="*/ 1 w 234"/>
                <a:gd name="T91" fmla="*/ 1 h 131"/>
                <a:gd name="T92" fmla="*/ 1 w 234"/>
                <a:gd name="T93" fmla="*/ 1 h 131"/>
                <a:gd name="T94" fmla="*/ 1 w 234"/>
                <a:gd name="T95" fmla="*/ 1 h 131"/>
                <a:gd name="T96" fmla="*/ 1 w 234"/>
                <a:gd name="T97" fmla="*/ 1 h 131"/>
                <a:gd name="T98" fmla="*/ 1 w 234"/>
                <a:gd name="T99" fmla="*/ 1 h 131"/>
                <a:gd name="T100" fmla="*/ 1 w 234"/>
                <a:gd name="T101" fmla="*/ 1 h 131"/>
                <a:gd name="T102" fmla="*/ 1 w 234"/>
                <a:gd name="T103" fmla="*/ 1 h 131"/>
                <a:gd name="T104" fmla="*/ 1 w 234"/>
                <a:gd name="T105" fmla="*/ 1 h 131"/>
                <a:gd name="T106" fmla="*/ 1 w 234"/>
                <a:gd name="T107" fmla="*/ 1 h 131"/>
                <a:gd name="T108" fmla="*/ 1 w 234"/>
                <a:gd name="T109" fmla="*/ 0 h 131"/>
                <a:gd name="T110" fmla="*/ 1 w 234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4"/>
                <a:gd name="T169" fmla="*/ 0 h 131"/>
                <a:gd name="T170" fmla="*/ 234 w 234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4" h="131">
                  <a:moveTo>
                    <a:pt x="209" y="3"/>
                  </a:moveTo>
                  <a:lnTo>
                    <a:pt x="202" y="6"/>
                  </a:lnTo>
                  <a:lnTo>
                    <a:pt x="192" y="9"/>
                  </a:lnTo>
                  <a:lnTo>
                    <a:pt x="181" y="14"/>
                  </a:lnTo>
                  <a:lnTo>
                    <a:pt x="169" y="18"/>
                  </a:lnTo>
                  <a:lnTo>
                    <a:pt x="159" y="23"/>
                  </a:lnTo>
                  <a:lnTo>
                    <a:pt x="149" y="28"/>
                  </a:lnTo>
                  <a:lnTo>
                    <a:pt x="142" y="32"/>
                  </a:lnTo>
                  <a:lnTo>
                    <a:pt x="138" y="34"/>
                  </a:lnTo>
                  <a:lnTo>
                    <a:pt x="134" y="30"/>
                  </a:lnTo>
                  <a:lnTo>
                    <a:pt x="127" y="28"/>
                  </a:lnTo>
                  <a:lnTo>
                    <a:pt x="120" y="24"/>
                  </a:lnTo>
                  <a:lnTo>
                    <a:pt x="112" y="22"/>
                  </a:lnTo>
                  <a:lnTo>
                    <a:pt x="104" y="22"/>
                  </a:lnTo>
                  <a:lnTo>
                    <a:pt x="94" y="21"/>
                  </a:lnTo>
                  <a:lnTo>
                    <a:pt x="88" y="22"/>
                  </a:lnTo>
                  <a:lnTo>
                    <a:pt x="81" y="24"/>
                  </a:lnTo>
                  <a:lnTo>
                    <a:pt x="76" y="26"/>
                  </a:lnTo>
                  <a:lnTo>
                    <a:pt x="77" y="28"/>
                  </a:lnTo>
                  <a:lnTo>
                    <a:pt x="81" y="29"/>
                  </a:lnTo>
                  <a:lnTo>
                    <a:pt x="86" y="29"/>
                  </a:lnTo>
                  <a:lnTo>
                    <a:pt x="91" y="29"/>
                  </a:lnTo>
                  <a:lnTo>
                    <a:pt x="96" y="30"/>
                  </a:lnTo>
                  <a:lnTo>
                    <a:pt x="103" y="32"/>
                  </a:lnTo>
                  <a:lnTo>
                    <a:pt x="108" y="34"/>
                  </a:lnTo>
                  <a:lnTo>
                    <a:pt x="115" y="38"/>
                  </a:lnTo>
                  <a:lnTo>
                    <a:pt x="120" y="40"/>
                  </a:lnTo>
                  <a:lnTo>
                    <a:pt x="124" y="44"/>
                  </a:lnTo>
                  <a:lnTo>
                    <a:pt x="127" y="46"/>
                  </a:lnTo>
                  <a:lnTo>
                    <a:pt x="122" y="51"/>
                  </a:lnTo>
                  <a:lnTo>
                    <a:pt x="116" y="57"/>
                  </a:lnTo>
                  <a:lnTo>
                    <a:pt x="109" y="63"/>
                  </a:lnTo>
                  <a:lnTo>
                    <a:pt x="104" y="67"/>
                  </a:lnTo>
                  <a:lnTo>
                    <a:pt x="96" y="64"/>
                  </a:lnTo>
                  <a:lnTo>
                    <a:pt x="86" y="63"/>
                  </a:lnTo>
                  <a:lnTo>
                    <a:pt x="76" y="61"/>
                  </a:lnTo>
                  <a:lnTo>
                    <a:pt x="64" y="60"/>
                  </a:lnTo>
                  <a:lnTo>
                    <a:pt x="54" y="60"/>
                  </a:lnTo>
                  <a:lnTo>
                    <a:pt x="45" y="60"/>
                  </a:lnTo>
                  <a:lnTo>
                    <a:pt x="37" y="6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44" y="63"/>
                  </a:lnTo>
                  <a:lnTo>
                    <a:pt x="51" y="64"/>
                  </a:lnTo>
                  <a:lnTo>
                    <a:pt x="60" y="66"/>
                  </a:lnTo>
                  <a:lnTo>
                    <a:pt x="68" y="68"/>
                  </a:lnTo>
                  <a:lnTo>
                    <a:pt x="75" y="69"/>
                  </a:lnTo>
                  <a:lnTo>
                    <a:pt x="82" y="72"/>
                  </a:lnTo>
                  <a:lnTo>
                    <a:pt x="88" y="75"/>
                  </a:lnTo>
                  <a:lnTo>
                    <a:pt x="79" y="83"/>
                  </a:lnTo>
                  <a:lnTo>
                    <a:pt x="70" y="90"/>
                  </a:lnTo>
                  <a:lnTo>
                    <a:pt x="60" y="94"/>
                  </a:lnTo>
                  <a:lnTo>
                    <a:pt x="48" y="99"/>
                  </a:lnTo>
                  <a:lnTo>
                    <a:pt x="38" y="101"/>
                  </a:lnTo>
                  <a:lnTo>
                    <a:pt x="26" y="104"/>
                  </a:lnTo>
                  <a:lnTo>
                    <a:pt x="17" y="105"/>
                  </a:lnTo>
                  <a:lnTo>
                    <a:pt x="9" y="105"/>
                  </a:lnTo>
                  <a:lnTo>
                    <a:pt x="2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11"/>
                  </a:lnTo>
                  <a:lnTo>
                    <a:pt x="15" y="111"/>
                  </a:lnTo>
                  <a:lnTo>
                    <a:pt x="24" y="111"/>
                  </a:lnTo>
                  <a:lnTo>
                    <a:pt x="36" y="109"/>
                  </a:lnTo>
                  <a:lnTo>
                    <a:pt x="48" y="107"/>
                  </a:lnTo>
                  <a:lnTo>
                    <a:pt x="62" y="105"/>
                  </a:lnTo>
                  <a:lnTo>
                    <a:pt x="75" y="100"/>
                  </a:lnTo>
                  <a:lnTo>
                    <a:pt x="86" y="93"/>
                  </a:lnTo>
                  <a:lnTo>
                    <a:pt x="97" y="86"/>
                  </a:lnTo>
                  <a:lnTo>
                    <a:pt x="103" y="96"/>
                  </a:lnTo>
                  <a:lnTo>
                    <a:pt x="104" y="106"/>
                  </a:lnTo>
                  <a:lnTo>
                    <a:pt x="103" y="117"/>
                  </a:lnTo>
                  <a:lnTo>
                    <a:pt x="96" y="127"/>
                  </a:lnTo>
                  <a:lnTo>
                    <a:pt x="92" y="130"/>
                  </a:lnTo>
                  <a:lnTo>
                    <a:pt x="93" y="131"/>
                  </a:lnTo>
                  <a:lnTo>
                    <a:pt x="97" y="131"/>
                  </a:lnTo>
                  <a:lnTo>
                    <a:pt x="103" y="129"/>
                  </a:lnTo>
                  <a:lnTo>
                    <a:pt x="108" y="122"/>
                  </a:lnTo>
                  <a:lnTo>
                    <a:pt x="113" y="111"/>
                  </a:lnTo>
                  <a:lnTo>
                    <a:pt x="114" y="97"/>
                  </a:lnTo>
                  <a:lnTo>
                    <a:pt x="112" y="83"/>
                  </a:lnTo>
                  <a:lnTo>
                    <a:pt x="116" y="78"/>
                  </a:lnTo>
                  <a:lnTo>
                    <a:pt x="122" y="72"/>
                  </a:lnTo>
                  <a:lnTo>
                    <a:pt x="128" y="67"/>
                  </a:lnTo>
                  <a:lnTo>
                    <a:pt x="134" y="61"/>
                  </a:lnTo>
                  <a:lnTo>
                    <a:pt x="139" y="56"/>
                  </a:lnTo>
                  <a:lnTo>
                    <a:pt x="145" y="52"/>
                  </a:lnTo>
                  <a:lnTo>
                    <a:pt x="151" y="48"/>
                  </a:lnTo>
                  <a:lnTo>
                    <a:pt x="157" y="46"/>
                  </a:lnTo>
                  <a:lnTo>
                    <a:pt x="162" y="55"/>
                  </a:lnTo>
                  <a:lnTo>
                    <a:pt x="166" y="68"/>
                  </a:lnTo>
                  <a:lnTo>
                    <a:pt x="166" y="82"/>
                  </a:lnTo>
                  <a:lnTo>
                    <a:pt x="162" y="96"/>
                  </a:lnTo>
                  <a:lnTo>
                    <a:pt x="161" y="99"/>
                  </a:lnTo>
                  <a:lnTo>
                    <a:pt x="162" y="101"/>
                  </a:lnTo>
                  <a:lnTo>
                    <a:pt x="166" y="100"/>
                  </a:lnTo>
                  <a:lnTo>
                    <a:pt x="169" y="97"/>
                  </a:lnTo>
                  <a:lnTo>
                    <a:pt x="173" y="86"/>
                  </a:lnTo>
                  <a:lnTo>
                    <a:pt x="175" y="72"/>
                  </a:lnTo>
                  <a:lnTo>
                    <a:pt x="175" y="55"/>
                  </a:lnTo>
                  <a:lnTo>
                    <a:pt x="169" y="39"/>
                  </a:lnTo>
                  <a:lnTo>
                    <a:pt x="174" y="34"/>
                  </a:lnTo>
                  <a:lnTo>
                    <a:pt x="181" y="29"/>
                  </a:lnTo>
                  <a:lnTo>
                    <a:pt x="190" y="23"/>
                  </a:lnTo>
                  <a:lnTo>
                    <a:pt x="200" y="17"/>
                  </a:lnTo>
                  <a:lnTo>
                    <a:pt x="210" y="11"/>
                  </a:lnTo>
                  <a:lnTo>
                    <a:pt x="220" y="7"/>
                  </a:lnTo>
                  <a:lnTo>
                    <a:pt x="228" y="2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1" y="1"/>
                  </a:lnTo>
                  <a:lnTo>
                    <a:pt x="213" y="2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311"/>
            <p:cNvSpPr>
              <a:spLocks/>
            </p:cNvSpPr>
            <p:nvPr/>
          </p:nvSpPr>
          <p:spPr bwMode="auto">
            <a:xfrm>
              <a:off x="571" y="4101"/>
              <a:ext cx="11" cy="12"/>
            </a:xfrm>
            <a:custGeom>
              <a:avLst/>
              <a:gdLst>
                <a:gd name="T0" fmla="*/ 1 w 22"/>
                <a:gd name="T1" fmla="*/ 1 h 23"/>
                <a:gd name="T2" fmla="*/ 1 w 22"/>
                <a:gd name="T3" fmla="*/ 0 h 23"/>
                <a:gd name="T4" fmla="*/ 1 w 22"/>
                <a:gd name="T5" fmla="*/ 0 h 23"/>
                <a:gd name="T6" fmla="*/ 1 w 22"/>
                <a:gd name="T7" fmla="*/ 1 h 23"/>
                <a:gd name="T8" fmla="*/ 1 w 22"/>
                <a:gd name="T9" fmla="*/ 1 h 23"/>
                <a:gd name="T10" fmla="*/ 1 w 22"/>
                <a:gd name="T11" fmla="*/ 1 h 23"/>
                <a:gd name="T12" fmla="*/ 1 w 22"/>
                <a:gd name="T13" fmla="*/ 1 h 23"/>
                <a:gd name="T14" fmla="*/ 1 w 22"/>
                <a:gd name="T15" fmla="*/ 1 h 23"/>
                <a:gd name="T16" fmla="*/ 1 w 22"/>
                <a:gd name="T17" fmla="*/ 1 h 23"/>
                <a:gd name="T18" fmla="*/ 1 w 22"/>
                <a:gd name="T19" fmla="*/ 1 h 23"/>
                <a:gd name="T20" fmla="*/ 1 w 22"/>
                <a:gd name="T21" fmla="*/ 1 h 23"/>
                <a:gd name="T22" fmla="*/ 1 w 22"/>
                <a:gd name="T23" fmla="*/ 1 h 23"/>
                <a:gd name="T24" fmla="*/ 1 w 22"/>
                <a:gd name="T25" fmla="*/ 1 h 23"/>
                <a:gd name="T26" fmla="*/ 1 w 22"/>
                <a:gd name="T27" fmla="*/ 1 h 23"/>
                <a:gd name="T28" fmla="*/ 0 w 22"/>
                <a:gd name="T29" fmla="*/ 1 h 23"/>
                <a:gd name="T30" fmla="*/ 1 w 22"/>
                <a:gd name="T31" fmla="*/ 1 h 23"/>
                <a:gd name="T32" fmla="*/ 1 w 22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23"/>
                <a:gd name="T53" fmla="*/ 22 w 2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23">
                  <a:moveTo>
                    <a:pt x="3" y="1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1" y="6"/>
                  </a:lnTo>
                  <a:lnTo>
                    <a:pt x="22" y="11"/>
                  </a:lnTo>
                  <a:lnTo>
                    <a:pt x="22" y="15"/>
                  </a:lnTo>
                  <a:lnTo>
                    <a:pt x="21" y="19"/>
                  </a:lnTo>
                  <a:lnTo>
                    <a:pt x="18" y="21"/>
                  </a:lnTo>
                  <a:lnTo>
                    <a:pt x="16" y="22"/>
                  </a:lnTo>
                  <a:lnTo>
                    <a:pt x="11" y="23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312"/>
            <p:cNvSpPr>
              <a:spLocks/>
            </p:cNvSpPr>
            <p:nvPr/>
          </p:nvSpPr>
          <p:spPr bwMode="auto">
            <a:xfrm>
              <a:off x="569" y="4128"/>
              <a:ext cx="9" cy="8"/>
            </a:xfrm>
            <a:custGeom>
              <a:avLst/>
              <a:gdLst>
                <a:gd name="T0" fmla="*/ 0 w 19"/>
                <a:gd name="T1" fmla="*/ 1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1 h 15"/>
                <a:gd name="T10" fmla="*/ 0 w 19"/>
                <a:gd name="T11" fmla="*/ 1 h 15"/>
                <a:gd name="T12" fmla="*/ 0 w 19"/>
                <a:gd name="T13" fmla="*/ 1 h 15"/>
                <a:gd name="T14" fmla="*/ 0 w 19"/>
                <a:gd name="T15" fmla="*/ 1 h 15"/>
                <a:gd name="T16" fmla="*/ 0 w 19"/>
                <a:gd name="T17" fmla="*/ 1 h 15"/>
                <a:gd name="T18" fmla="*/ 0 w 19"/>
                <a:gd name="T19" fmla="*/ 1 h 15"/>
                <a:gd name="T20" fmla="*/ 0 w 19"/>
                <a:gd name="T21" fmla="*/ 1 h 15"/>
                <a:gd name="T22" fmla="*/ 0 w 19"/>
                <a:gd name="T23" fmla="*/ 1 h 15"/>
                <a:gd name="T24" fmla="*/ 0 w 19"/>
                <a:gd name="T25" fmla="*/ 1 h 15"/>
                <a:gd name="T26" fmla="*/ 0 w 19"/>
                <a:gd name="T27" fmla="*/ 1 h 15"/>
                <a:gd name="T28" fmla="*/ 0 w 19"/>
                <a:gd name="T29" fmla="*/ 1 h 15"/>
                <a:gd name="T30" fmla="*/ 0 w 19"/>
                <a:gd name="T31" fmla="*/ 1 h 15"/>
                <a:gd name="T32" fmla="*/ 0 w 1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15"/>
                <a:gd name="T53" fmla="*/ 19 w 1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15">
                  <a:moveTo>
                    <a:pt x="3" y="1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3"/>
                  </a:lnTo>
                  <a:lnTo>
                    <a:pt x="19" y="5"/>
                  </a:lnTo>
                  <a:lnTo>
                    <a:pt x="19" y="7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3" y="15"/>
                  </a:lnTo>
                  <a:lnTo>
                    <a:pt x="8" y="14"/>
                  </a:lnTo>
                  <a:lnTo>
                    <a:pt x="4" y="13"/>
                  </a:lnTo>
                  <a:lnTo>
                    <a:pt x="3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313"/>
            <p:cNvSpPr>
              <a:spLocks/>
            </p:cNvSpPr>
            <p:nvPr/>
          </p:nvSpPr>
          <p:spPr bwMode="auto">
            <a:xfrm>
              <a:off x="589" y="4146"/>
              <a:ext cx="12" cy="12"/>
            </a:xfrm>
            <a:custGeom>
              <a:avLst/>
              <a:gdLst>
                <a:gd name="T0" fmla="*/ 1 w 24"/>
                <a:gd name="T1" fmla="*/ 1 h 23"/>
                <a:gd name="T2" fmla="*/ 1 w 24"/>
                <a:gd name="T3" fmla="*/ 1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1 h 23"/>
                <a:gd name="T10" fmla="*/ 1 w 24"/>
                <a:gd name="T11" fmla="*/ 1 h 23"/>
                <a:gd name="T12" fmla="*/ 1 w 24"/>
                <a:gd name="T13" fmla="*/ 1 h 23"/>
                <a:gd name="T14" fmla="*/ 1 w 24"/>
                <a:gd name="T15" fmla="*/ 1 h 23"/>
                <a:gd name="T16" fmla="*/ 1 w 24"/>
                <a:gd name="T17" fmla="*/ 1 h 23"/>
                <a:gd name="T18" fmla="*/ 1 w 24"/>
                <a:gd name="T19" fmla="*/ 1 h 23"/>
                <a:gd name="T20" fmla="*/ 1 w 24"/>
                <a:gd name="T21" fmla="*/ 1 h 23"/>
                <a:gd name="T22" fmla="*/ 1 w 24"/>
                <a:gd name="T23" fmla="*/ 1 h 23"/>
                <a:gd name="T24" fmla="*/ 1 w 24"/>
                <a:gd name="T25" fmla="*/ 1 h 23"/>
                <a:gd name="T26" fmla="*/ 1 w 24"/>
                <a:gd name="T27" fmla="*/ 1 h 23"/>
                <a:gd name="T28" fmla="*/ 0 w 24"/>
                <a:gd name="T29" fmla="*/ 1 h 23"/>
                <a:gd name="T30" fmla="*/ 0 w 24"/>
                <a:gd name="T31" fmla="*/ 1 h 23"/>
                <a:gd name="T32" fmla="*/ 1 w 24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2" y="6"/>
                  </a:moveTo>
                  <a:lnTo>
                    <a:pt x="7" y="2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3" y="7"/>
                  </a:lnTo>
                  <a:lnTo>
                    <a:pt x="24" y="10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8" y="22"/>
                  </a:lnTo>
                  <a:lnTo>
                    <a:pt x="12" y="23"/>
                  </a:lnTo>
                  <a:lnTo>
                    <a:pt x="7" y="23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14"/>
            <p:cNvSpPr>
              <a:spLocks/>
            </p:cNvSpPr>
            <p:nvPr/>
          </p:nvSpPr>
          <p:spPr bwMode="auto">
            <a:xfrm>
              <a:off x="544" y="4142"/>
              <a:ext cx="13" cy="13"/>
            </a:xfrm>
            <a:custGeom>
              <a:avLst/>
              <a:gdLst>
                <a:gd name="T0" fmla="*/ 1 w 26"/>
                <a:gd name="T1" fmla="*/ 0 h 25"/>
                <a:gd name="T2" fmla="*/ 1 w 26"/>
                <a:gd name="T3" fmla="*/ 1 h 25"/>
                <a:gd name="T4" fmla="*/ 1 w 26"/>
                <a:gd name="T5" fmla="*/ 1 h 25"/>
                <a:gd name="T6" fmla="*/ 1 w 26"/>
                <a:gd name="T7" fmla="*/ 1 h 25"/>
                <a:gd name="T8" fmla="*/ 1 w 26"/>
                <a:gd name="T9" fmla="*/ 1 h 25"/>
                <a:gd name="T10" fmla="*/ 1 w 26"/>
                <a:gd name="T11" fmla="*/ 1 h 25"/>
                <a:gd name="T12" fmla="*/ 1 w 26"/>
                <a:gd name="T13" fmla="*/ 1 h 25"/>
                <a:gd name="T14" fmla="*/ 1 w 26"/>
                <a:gd name="T15" fmla="*/ 1 h 25"/>
                <a:gd name="T16" fmla="*/ 1 w 26"/>
                <a:gd name="T17" fmla="*/ 1 h 25"/>
                <a:gd name="T18" fmla="*/ 1 w 26"/>
                <a:gd name="T19" fmla="*/ 1 h 25"/>
                <a:gd name="T20" fmla="*/ 1 w 26"/>
                <a:gd name="T21" fmla="*/ 1 h 25"/>
                <a:gd name="T22" fmla="*/ 1 w 26"/>
                <a:gd name="T23" fmla="*/ 1 h 25"/>
                <a:gd name="T24" fmla="*/ 0 w 26"/>
                <a:gd name="T25" fmla="*/ 1 h 25"/>
                <a:gd name="T26" fmla="*/ 1 w 26"/>
                <a:gd name="T27" fmla="*/ 1 h 25"/>
                <a:gd name="T28" fmla="*/ 1 w 26"/>
                <a:gd name="T29" fmla="*/ 1 h 25"/>
                <a:gd name="T30" fmla="*/ 1 w 26"/>
                <a:gd name="T31" fmla="*/ 1 h 25"/>
                <a:gd name="T32" fmla="*/ 1 w 26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5"/>
                <a:gd name="T53" fmla="*/ 26 w 26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5">
                  <a:moveTo>
                    <a:pt x="14" y="0"/>
                  </a:moveTo>
                  <a:lnTo>
                    <a:pt x="19" y="1"/>
                  </a:lnTo>
                  <a:lnTo>
                    <a:pt x="24" y="2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19" y="24"/>
                  </a:lnTo>
                  <a:lnTo>
                    <a:pt x="15" y="25"/>
                  </a:lnTo>
                  <a:lnTo>
                    <a:pt x="9" y="24"/>
                  </a:lnTo>
                  <a:lnTo>
                    <a:pt x="4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315"/>
            <p:cNvSpPr>
              <a:spLocks/>
            </p:cNvSpPr>
            <p:nvPr/>
          </p:nvSpPr>
          <p:spPr bwMode="auto">
            <a:xfrm>
              <a:off x="537" y="4113"/>
              <a:ext cx="13" cy="13"/>
            </a:xfrm>
            <a:custGeom>
              <a:avLst/>
              <a:gdLst>
                <a:gd name="T0" fmla="*/ 0 w 26"/>
                <a:gd name="T1" fmla="*/ 1 h 26"/>
                <a:gd name="T2" fmla="*/ 0 w 26"/>
                <a:gd name="T3" fmla="*/ 1 h 26"/>
                <a:gd name="T4" fmla="*/ 1 w 26"/>
                <a:gd name="T5" fmla="*/ 1 h 26"/>
                <a:gd name="T6" fmla="*/ 1 w 26"/>
                <a:gd name="T7" fmla="*/ 1 h 26"/>
                <a:gd name="T8" fmla="*/ 1 w 26"/>
                <a:gd name="T9" fmla="*/ 0 h 26"/>
                <a:gd name="T10" fmla="*/ 1 w 26"/>
                <a:gd name="T11" fmla="*/ 0 h 26"/>
                <a:gd name="T12" fmla="*/ 1 w 26"/>
                <a:gd name="T13" fmla="*/ 1 h 26"/>
                <a:gd name="T14" fmla="*/ 1 w 26"/>
                <a:gd name="T15" fmla="*/ 1 h 26"/>
                <a:gd name="T16" fmla="*/ 1 w 26"/>
                <a:gd name="T17" fmla="*/ 1 h 26"/>
                <a:gd name="T18" fmla="*/ 1 w 26"/>
                <a:gd name="T19" fmla="*/ 1 h 26"/>
                <a:gd name="T20" fmla="*/ 1 w 26"/>
                <a:gd name="T21" fmla="*/ 1 h 26"/>
                <a:gd name="T22" fmla="*/ 1 w 26"/>
                <a:gd name="T23" fmla="*/ 1 h 26"/>
                <a:gd name="T24" fmla="*/ 1 w 26"/>
                <a:gd name="T25" fmla="*/ 1 h 26"/>
                <a:gd name="T26" fmla="*/ 1 w 26"/>
                <a:gd name="T27" fmla="*/ 1 h 26"/>
                <a:gd name="T28" fmla="*/ 1 w 26"/>
                <a:gd name="T29" fmla="*/ 1 h 26"/>
                <a:gd name="T30" fmla="*/ 1 w 26"/>
                <a:gd name="T31" fmla="*/ 1 h 26"/>
                <a:gd name="T32" fmla="*/ 0 w 26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6"/>
                <a:gd name="T53" fmla="*/ 26 w 26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6">
                  <a:moveTo>
                    <a:pt x="0" y="14"/>
                  </a:moveTo>
                  <a:lnTo>
                    <a:pt x="0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5"/>
                  </a:lnTo>
                  <a:lnTo>
                    <a:pt x="26" y="8"/>
                  </a:lnTo>
                  <a:lnTo>
                    <a:pt x="26" y="13"/>
                  </a:lnTo>
                  <a:lnTo>
                    <a:pt x="25" y="18"/>
                  </a:lnTo>
                  <a:lnTo>
                    <a:pt x="22" y="22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8" y="23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316"/>
            <p:cNvSpPr>
              <a:spLocks/>
            </p:cNvSpPr>
            <p:nvPr/>
          </p:nvSpPr>
          <p:spPr bwMode="auto">
            <a:xfrm>
              <a:off x="516" y="4113"/>
              <a:ext cx="12" cy="11"/>
            </a:xfrm>
            <a:custGeom>
              <a:avLst/>
              <a:gdLst>
                <a:gd name="T0" fmla="*/ 0 w 23"/>
                <a:gd name="T1" fmla="*/ 1 h 22"/>
                <a:gd name="T2" fmla="*/ 1 w 23"/>
                <a:gd name="T3" fmla="*/ 1 h 22"/>
                <a:gd name="T4" fmla="*/ 1 w 23"/>
                <a:gd name="T5" fmla="*/ 1 h 22"/>
                <a:gd name="T6" fmla="*/ 1 w 23"/>
                <a:gd name="T7" fmla="*/ 1 h 22"/>
                <a:gd name="T8" fmla="*/ 1 w 23"/>
                <a:gd name="T9" fmla="*/ 0 h 22"/>
                <a:gd name="T10" fmla="*/ 1 w 23"/>
                <a:gd name="T11" fmla="*/ 0 h 22"/>
                <a:gd name="T12" fmla="*/ 1 w 23"/>
                <a:gd name="T13" fmla="*/ 1 h 22"/>
                <a:gd name="T14" fmla="*/ 1 w 23"/>
                <a:gd name="T15" fmla="*/ 1 h 22"/>
                <a:gd name="T16" fmla="*/ 1 w 23"/>
                <a:gd name="T17" fmla="*/ 1 h 22"/>
                <a:gd name="T18" fmla="*/ 1 w 23"/>
                <a:gd name="T19" fmla="*/ 1 h 22"/>
                <a:gd name="T20" fmla="*/ 1 w 23"/>
                <a:gd name="T21" fmla="*/ 1 h 22"/>
                <a:gd name="T22" fmla="*/ 1 w 23"/>
                <a:gd name="T23" fmla="*/ 1 h 22"/>
                <a:gd name="T24" fmla="*/ 1 w 23"/>
                <a:gd name="T25" fmla="*/ 1 h 22"/>
                <a:gd name="T26" fmla="*/ 1 w 23"/>
                <a:gd name="T27" fmla="*/ 1 h 22"/>
                <a:gd name="T28" fmla="*/ 1 w 23"/>
                <a:gd name="T29" fmla="*/ 1 h 22"/>
                <a:gd name="T30" fmla="*/ 1 w 23"/>
                <a:gd name="T31" fmla="*/ 1 h 22"/>
                <a:gd name="T32" fmla="*/ 0 w 23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2"/>
                <a:gd name="T53" fmla="*/ 23 w 23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2">
                  <a:moveTo>
                    <a:pt x="0" y="14"/>
                  </a:moveTo>
                  <a:lnTo>
                    <a:pt x="2" y="9"/>
                  </a:lnTo>
                  <a:lnTo>
                    <a:pt x="4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2" y="6"/>
                  </a:lnTo>
                  <a:lnTo>
                    <a:pt x="23" y="9"/>
                  </a:lnTo>
                  <a:lnTo>
                    <a:pt x="22" y="14"/>
                  </a:lnTo>
                  <a:lnTo>
                    <a:pt x="21" y="17"/>
                  </a:lnTo>
                  <a:lnTo>
                    <a:pt x="18" y="20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5" y="21"/>
                  </a:lnTo>
                  <a:lnTo>
                    <a:pt x="2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317"/>
            <p:cNvSpPr>
              <a:spLocks/>
            </p:cNvSpPr>
            <p:nvPr/>
          </p:nvSpPr>
          <p:spPr bwMode="auto">
            <a:xfrm>
              <a:off x="533" y="4094"/>
              <a:ext cx="13" cy="11"/>
            </a:xfrm>
            <a:custGeom>
              <a:avLst/>
              <a:gdLst>
                <a:gd name="T0" fmla="*/ 0 w 24"/>
                <a:gd name="T1" fmla="*/ 0 h 23"/>
                <a:gd name="T2" fmla="*/ 1 w 24"/>
                <a:gd name="T3" fmla="*/ 0 h 23"/>
                <a:gd name="T4" fmla="*/ 1 w 24"/>
                <a:gd name="T5" fmla="*/ 0 h 23"/>
                <a:gd name="T6" fmla="*/ 1 w 24"/>
                <a:gd name="T7" fmla="*/ 0 h 23"/>
                <a:gd name="T8" fmla="*/ 1 w 24"/>
                <a:gd name="T9" fmla="*/ 0 h 23"/>
                <a:gd name="T10" fmla="*/ 1 w 24"/>
                <a:gd name="T11" fmla="*/ 0 h 23"/>
                <a:gd name="T12" fmla="*/ 1 w 24"/>
                <a:gd name="T13" fmla="*/ 0 h 23"/>
                <a:gd name="T14" fmla="*/ 1 w 24"/>
                <a:gd name="T15" fmla="*/ 0 h 23"/>
                <a:gd name="T16" fmla="*/ 1 w 24"/>
                <a:gd name="T17" fmla="*/ 0 h 23"/>
                <a:gd name="T18" fmla="*/ 1 w 24"/>
                <a:gd name="T19" fmla="*/ 0 h 23"/>
                <a:gd name="T20" fmla="*/ 1 w 24"/>
                <a:gd name="T21" fmla="*/ 0 h 23"/>
                <a:gd name="T22" fmla="*/ 1 w 24"/>
                <a:gd name="T23" fmla="*/ 0 h 23"/>
                <a:gd name="T24" fmla="*/ 1 w 24"/>
                <a:gd name="T25" fmla="*/ 0 h 23"/>
                <a:gd name="T26" fmla="*/ 1 w 24"/>
                <a:gd name="T27" fmla="*/ 0 h 23"/>
                <a:gd name="T28" fmla="*/ 1 w 24"/>
                <a:gd name="T29" fmla="*/ 0 h 23"/>
                <a:gd name="T30" fmla="*/ 1 w 24"/>
                <a:gd name="T31" fmla="*/ 0 h 23"/>
                <a:gd name="T32" fmla="*/ 0 w 24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3"/>
                <a:gd name="T53" fmla="*/ 24 w 24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3">
                  <a:moveTo>
                    <a:pt x="0" y="13"/>
                  </a:moveTo>
                  <a:lnTo>
                    <a:pt x="1" y="8"/>
                  </a:lnTo>
                  <a:lnTo>
                    <a:pt x="3" y="5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3" y="13"/>
                  </a:lnTo>
                  <a:lnTo>
                    <a:pt x="22" y="17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318"/>
            <p:cNvSpPr>
              <a:spLocks/>
            </p:cNvSpPr>
            <p:nvPr/>
          </p:nvSpPr>
          <p:spPr bwMode="auto">
            <a:xfrm>
              <a:off x="943" y="4048"/>
              <a:ext cx="97" cy="95"/>
            </a:xfrm>
            <a:custGeom>
              <a:avLst/>
              <a:gdLst>
                <a:gd name="T0" fmla="*/ 0 w 196"/>
                <a:gd name="T1" fmla="*/ 1 h 190"/>
                <a:gd name="T2" fmla="*/ 0 w 196"/>
                <a:gd name="T3" fmla="*/ 1 h 190"/>
                <a:gd name="T4" fmla="*/ 0 w 196"/>
                <a:gd name="T5" fmla="*/ 1 h 190"/>
                <a:gd name="T6" fmla="*/ 0 w 196"/>
                <a:gd name="T7" fmla="*/ 1 h 190"/>
                <a:gd name="T8" fmla="*/ 0 w 196"/>
                <a:gd name="T9" fmla="*/ 1 h 190"/>
                <a:gd name="T10" fmla="*/ 0 w 196"/>
                <a:gd name="T11" fmla="*/ 1 h 190"/>
                <a:gd name="T12" fmla="*/ 0 w 196"/>
                <a:gd name="T13" fmla="*/ 1 h 190"/>
                <a:gd name="T14" fmla="*/ 0 w 196"/>
                <a:gd name="T15" fmla="*/ 1 h 190"/>
                <a:gd name="T16" fmla="*/ 0 w 196"/>
                <a:gd name="T17" fmla="*/ 1 h 190"/>
                <a:gd name="T18" fmla="*/ 0 w 196"/>
                <a:gd name="T19" fmla="*/ 1 h 190"/>
                <a:gd name="T20" fmla="*/ 0 w 196"/>
                <a:gd name="T21" fmla="*/ 1 h 190"/>
                <a:gd name="T22" fmla="*/ 0 w 196"/>
                <a:gd name="T23" fmla="*/ 1 h 190"/>
                <a:gd name="T24" fmla="*/ 0 w 196"/>
                <a:gd name="T25" fmla="*/ 1 h 190"/>
                <a:gd name="T26" fmla="*/ 0 w 196"/>
                <a:gd name="T27" fmla="*/ 1 h 190"/>
                <a:gd name="T28" fmla="*/ 0 w 196"/>
                <a:gd name="T29" fmla="*/ 1 h 190"/>
                <a:gd name="T30" fmla="*/ 0 w 196"/>
                <a:gd name="T31" fmla="*/ 1 h 190"/>
                <a:gd name="T32" fmla="*/ 0 w 196"/>
                <a:gd name="T33" fmla="*/ 1 h 190"/>
                <a:gd name="T34" fmla="*/ 0 w 196"/>
                <a:gd name="T35" fmla="*/ 1 h 190"/>
                <a:gd name="T36" fmla="*/ 0 w 196"/>
                <a:gd name="T37" fmla="*/ 0 h 190"/>
                <a:gd name="T38" fmla="*/ 0 w 196"/>
                <a:gd name="T39" fmla="*/ 1 h 190"/>
                <a:gd name="T40" fmla="*/ 0 w 196"/>
                <a:gd name="T41" fmla="*/ 1 h 190"/>
                <a:gd name="T42" fmla="*/ 0 w 196"/>
                <a:gd name="T43" fmla="*/ 1 h 190"/>
                <a:gd name="T44" fmla="*/ 0 w 196"/>
                <a:gd name="T45" fmla="*/ 1 h 190"/>
                <a:gd name="T46" fmla="*/ 0 w 196"/>
                <a:gd name="T47" fmla="*/ 1 h 190"/>
                <a:gd name="T48" fmla="*/ 0 w 196"/>
                <a:gd name="T49" fmla="*/ 1 h 190"/>
                <a:gd name="T50" fmla="*/ 0 w 196"/>
                <a:gd name="T51" fmla="*/ 1 h 190"/>
                <a:gd name="T52" fmla="*/ 0 w 196"/>
                <a:gd name="T53" fmla="*/ 1 h 190"/>
                <a:gd name="T54" fmla="*/ 0 w 196"/>
                <a:gd name="T55" fmla="*/ 1 h 190"/>
                <a:gd name="T56" fmla="*/ 0 w 196"/>
                <a:gd name="T57" fmla="*/ 1 h 190"/>
                <a:gd name="T58" fmla="*/ 0 w 196"/>
                <a:gd name="T59" fmla="*/ 1 h 190"/>
                <a:gd name="T60" fmla="*/ 0 w 196"/>
                <a:gd name="T61" fmla="*/ 1 h 190"/>
                <a:gd name="T62" fmla="*/ 0 w 196"/>
                <a:gd name="T63" fmla="*/ 1 h 190"/>
                <a:gd name="T64" fmla="*/ 0 w 196"/>
                <a:gd name="T65" fmla="*/ 1 h 190"/>
                <a:gd name="T66" fmla="*/ 0 w 196"/>
                <a:gd name="T67" fmla="*/ 1 h 190"/>
                <a:gd name="T68" fmla="*/ 0 w 196"/>
                <a:gd name="T69" fmla="*/ 1 h 190"/>
                <a:gd name="T70" fmla="*/ 0 w 196"/>
                <a:gd name="T71" fmla="*/ 1 h 190"/>
                <a:gd name="T72" fmla="*/ 0 w 196"/>
                <a:gd name="T73" fmla="*/ 1 h 190"/>
                <a:gd name="T74" fmla="*/ 0 w 196"/>
                <a:gd name="T75" fmla="*/ 1 h 190"/>
                <a:gd name="T76" fmla="*/ 0 w 196"/>
                <a:gd name="T77" fmla="*/ 1 h 190"/>
                <a:gd name="T78" fmla="*/ 0 w 196"/>
                <a:gd name="T79" fmla="*/ 1 h 190"/>
                <a:gd name="T80" fmla="*/ 0 w 196"/>
                <a:gd name="T81" fmla="*/ 1 h 190"/>
                <a:gd name="T82" fmla="*/ 0 w 196"/>
                <a:gd name="T83" fmla="*/ 1 h 190"/>
                <a:gd name="T84" fmla="*/ 0 w 196"/>
                <a:gd name="T85" fmla="*/ 1 h 190"/>
                <a:gd name="T86" fmla="*/ 0 w 196"/>
                <a:gd name="T87" fmla="*/ 1 h 190"/>
                <a:gd name="T88" fmla="*/ 0 w 196"/>
                <a:gd name="T89" fmla="*/ 1 h 190"/>
                <a:gd name="T90" fmla="*/ 0 w 196"/>
                <a:gd name="T91" fmla="*/ 1 h 190"/>
                <a:gd name="T92" fmla="*/ 0 w 196"/>
                <a:gd name="T93" fmla="*/ 1 h 190"/>
                <a:gd name="T94" fmla="*/ 0 w 196"/>
                <a:gd name="T95" fmla="*/ 1 h 190"/>
                <a:gd name="T96" fmla="*/ 0 w 196"/>
                <a:gd name="T97" fmla="*/ 1 h 190"/>
                <a:gd name="T98" fmla="*/ 0 w 196"/>
                <a:gd name="T99" fmla="*/ 1 h 190"/>
                <a:gd name="T100" fmla="*/ 0 w 196"/>
                <a:gd name="T101" fmla="*/ 1 h 190"/>
                <a:gd name="T102" fmla="*/ 0 w 196"/>
                <a:gd name="T103" fmla="*/ 1 h 190"/>
                <a:gd name="T104" fmla="*/ 0 w 196"/>
                <a:gd name="T105" fmla="*/ 1 h 190"/>
                <a:gd name="T106" fmla="*/ 0 w 196"/>
                <a:gd name="T107" fmla="*/ 1 h 190"/>
                <a:gd name="T108" fmla="*/ 0 w 196"/>
                <a:gd name="T109" fmla="*/ 1 h 190"/>
                <a:gd name="T110" fmla="*/ 0 w 196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90"/>
                <a:gd name="T170" fmla="*/ 196 w 196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90">
                  <a:moveTo>
                    <a:pt x="141" y="152"/>
                  </a:moveTo>
                  <a:lnTo>
                    <a:pt x="146" y="152"/>
                  </a:lnTo>
                  <a:lnTo>
                    <a:pt x="155" y="150"/>
                  </a:lnTo>
                  <a:lnTo>
                    <a:pt x="161" y="146"/>
                  </a:lnTo>
                  <a:lnTo>
                    <a:pt x="167" y="142"/>
                  </a:lnTo>
                  <a:lnTo>
                    <a:pt x="172" y="136"/>
                  </a:lnTo>
                  <a:lnTo>
                    <a:pt x="174" y="128"/>
                  </a:lnTo>
                  <a:lnTo>
                    <a:pt x="173" y="119"/>
                  </a:lnTo>
                  <a:lnTo>
                    <a:pt x="167" y="107"/>
                  </a:lnTo>
                  <a:lnTo>
                    <a:pt x="163" y="103"/>
                  </a:lnTo>
                  <a:lnTo>
                    <a:pt x="157" y="103"/>
                  </a:lnTo>
                  <a:lnTo>
                    <a:pt x="150" y="103"/>
                  </a:lnTo>
                  <a:lnTo>
                    <a:pt x="145" y="105"/>
                  </a:lnTo>
                  <a:lnTo>
                    <a:pt x="141" y="100"/>
                  </a:lnTo>
                  <a:lnTo>
                    <a:pt x="136" y="95"/>
                  </a:lnTo>
                  <a:lnTo>
                    <a:pt x="133" y="90"/>
                  </a:lnTo>
                  <a:lnTo>
                    <a:pt x="129" y="85"/>
                  </a:lnTo>
                  <a:lnTo>
                    <a:pt x="128" y="81"/>
                  </a:lnTo>
                  <a:lnTo>
                    <a:pt x="128" y="80"/>
                  </a:lnTo>
                  <a:lnTo>
                    <a:pt x="131" y="81"/>
                  </a:lnTo>
                  <a:lnTo>
                    <a:pt x="137" y="83"/>
                  </a:lnTo>
                  <a:lnTo>
                    <a:pt x="144" y="84"/>
                  </a:lnTo>
                  <a:lnTo>
                    <a:pt x="149" y="85"/>
                  </a:lnTo>
                  <a:lnTo>
                    <a:pt x="152" y="88"/>
                  </a:lnTo>
                  <a:lnTo>
                    <a:pt x="153" y="90"/>
                  </a:lnTo>
                  <a:lnTo>
                    <a:pt x="156" y="93"/>
                  </a:lnTo>
                  <a:lnTo>
                    <a:pt x="159" y="98"/>
                  </a:lnTo>
                  <a:lnTo>
                    <a:pt x="166" y="100"/>
                  </a:lnTo>
                  <a:lnTo>
                    <a:pt x="175" y="100"/>
                  </a:lnTo>
                  <a:lnTo>
                    <a:pt x="183" y="97"/>
                  </a:lnTo>
                  <a:lnTo>
                    <a:pt x="190" y="91"/>
                  </a:lnTo>
                  <a:lnTo>
                    <a:pt x="195" y="83"/>
                  </a:lnTo>
                  <a:lnTo>
                    <a:pt x="196" y="73"/>
                  </a:lnTo>
                  <a:lnTo>
                    <a:pt x="196" y="67"/>
                  </a:lnTo>
                  <a:lnTo>
                    <a:pt x="195" y="62"/>
                  </a:lnTo>
                  <a:lnTo>
                    <a:pt x="193" y="59"/>
                  </a:lnTo>
                  <a:lnTo>
                    <a:pt x="191" y="55"/>
                  </a:lnTo>
                  <a:lnTo>
                    <a:pt x="187" y="52"/>
                  </a:lnTo>
                  <a:lnTo>
                    <a:pt x="182" y="50"/>
                  </a:lnTo>
                  <a:lnTo>
                    <a:pt x="176" y="47"/>
                  </a:lnTo>
                  <a:lnTo>
                    <a:pt x="171" y="46"/>
                  </a:lnTo>
                  <a:lnTo>
                    <a:pt x="165" y="46"/>
                  </a:lnTo>
                  <a:lnTo>
                    <a:pt x="160" y="47"/>
                  </a:lnTo>
                  <a:lnTo>
                    <a:pt x="156" y="50"/>
                  </a:lnTo>
                  <a:lnTo>
                    <a:pt x="152" y="52"/>
                  </a:lnTo>
                  <a:lnTo>
                    <a:pt x="148" y="55"/>
                  </a:lnTo>
                  <a:lnTo>
                    <a:pt x="143" y="55"/>
                  </a:lnTo>
                  <a:lnTo>
                    <a:pt x="137" y="53"/>
                  </a:lnTo>
                  <a:lnTo>
                    <a:pt x="133" y="52"/>
                  </a:lnTo>
                  <a:lnTo>
                    <a:pt x="143" y="44"/>
                  </a:lnTo>
                  <a:lnTo>
                    <a:pt x="153" y="32"/>
                  </a:lnTo>
                  <a:lnTo>
                    <a:pt x="159" y="20"/>
                  </a:lnTo>
                  <a:lnTo>
                    <a:pt x="157" y="9"/>
                  </a:lnTo>
                  <a:lnTo>
                    <a:pt x="153" y="5"/>
                  </a:lnTo>
                  <a:lnTo>
                    <a:pt x="148" y="2"/>
                  </a:lnTo>
                  <a:lnTo>
                    <a:pt x="143" y="1"/>
                  </a:lnTo>
                  <a:lnTo>
                    <a:pt x="137" y="0"/>
                  </a:lnTo>
                  <a:lnTo>
                    <a:pt x="131" y="1"/>
                  </a:lnTo>
                  <a:lnTo>
                    <a:pt x="126" y="4"/>
                  </a:lnTo>
                  <a:lnTo>
                    <a:pt x="121" y="6"/>
                  </a:lnTo>
                  <a:lnTo>
                    <a:pt x="118" y="9"/>
                  </a:lnTo>
                  <a:lnTo>
                    <a:pt x="113" y="17"/>
                  </a:lnTo>
                  <a:lnTo>
                    <a:pt x="112" y="28"/>
                  </a:lnTo>
                  <a:lnTo>
                    <a:pt x="112" y="37"/>
                  </a:lnTo>
                  <a:lnTo>
                    <a:pt x="115" y="44"/>
                  </a:lnTo>
                  <a:lnTo>
                    <a:pt x="118" y="50"/>
                  </a:lnTo>
                  <a:lnTo>
                    <a:pt x="116" y="53"/>
                  </a:lnTo>
                  <a:lnTo>
                    <a:pt x="114" y="54"/>
                  </a:lnTo>
                  <a:lnTo>
                    <a:pt x="111" y="55"/>
                  </a:lnTo>
                  <a:lnTo>
                    <a:pt x="108" y="54"/>
                  </a:lnTo>
                  <a:lnTo>
                    <a:pt x="107" y="51"/>
                  </a:lnTo>
                  <a:lnTo>
                    <a:pt x="106" y="45"/>
                  </a:lnTo>
                  <a:lnTo>
                    <a:pt x="106" y="39"/>
                  </a:lnTo>
                  <a:lnTo>
                    <a:pt x="104" y="32"/>
                  </a:lnTo>
                  <a:lnTo>
                    <a:pt x="99" y="25"/>
                  </a:lnTo>
                  <a:lnTo>
                    <a:pt x="90" y="23"/>
                  </a:lnTo>
                  <a:lnTo>
                    <a:pt x="75" y="29"/>
                  </a:lnTo>
                  <a:lnTo>
                    <a:pt x="70" y="23"/>
                  </a:lnTo>
                  <a:lnTo>
                    <a:pt x="65" y="19"/>
                  </a:lnTo>
                  <a:lnTo>
                    <a:pt x="58" y="15"/>
                  </a:lnTo>
                  <a:lnTo>
                    <a:pt x="50" y="14"/>
                  </a:lnTo>
                  <a:lnTo>
                    <a:pt x="42" y="15"/>
                  </a:lnTo>
                  <a:lnTo>
                    <a:pt x="34" y="19"/>
                  </a:lnTo>
                  <a:lnTo>
                    <a:pt x="27" y="24"/>
                  </a:lnTo>
                  <a:lnTo>
                    <a:pt x="20" y="35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1" y="39"/>
                  </a:lnTo>
                  <a:lnTo>
                    <a:pt x="21" y="42"/>
                  </a:lnTo>
                  <a:lnTo>
                    <a:pt x="23" y="46"/>
                  </a:lnTo>
                  <a:lnTo>
                    <a:pt x="28" y="54"/>
                  </a:lnTo>
                  <a:lnTo>
                    <a:pt x="35" y="60"/>
                  </a:lnTo>
                  <a:lnTo>
                    <a:pt x="47" y="61"/>
                  </a:lnTo>
                  <a:lnTo>
                    <a:pt x="54" y="61"/>
                  </a:lnTo>
                  <a:lnTo>
                    <a:pt x="60" y="64"/>
                  </a:lnTo>
                  <a:lnTo>
                    <a:pt x="65" y="68"/>
                  </a:lnTo>
                  <a:lnTo>
                    <a:pt x="67" y="73"/>
                  </a:lnTo>
                  <a:lnTo>
                    <a:pt x="60" y="78"/>
                  </a:lnTo>
                  <a:lnTo>
                    <a:pt x="54" y="84"/>
                  </a:lnTo>
                  <a:lnTo>
                    <a:pt x="47" y="89"/>
                  </a:lnTo>
                  <a:lnTo>
                    <a:pt x="43" y="92"/>
                  </a:lnTo>
                  <a:lnTo>
                    <a:pt x="36" y="91"/>
                  </a:lnTo>
                  <a:lnTo>
                    <a:pt x="30" y="90"/>
                  </a:lnTo>
                  <a:lnTo>
                    <a:pt x="24" y="90"/>
                  </a:lnTo>
                  <a:lnTo>
                    <a:pt x="20" y="91"/>
                  </a:lnTo>
                  <a:lnTo>
                    <a:pt x="15" y="92"/>
                  </a:lnTo>
                  <a:lnTo>
                    <a:pt x="12" y="95"/>
                  </a:lnTo>
                  <a:lnTo>
                    <a:pt x="8" y="98"/>
                  </a:lnTo>
                  <a:lnTo>
                    <a:pt x="5" y="102"/>
                  </a:lnTo>
                  <a:lnTo>
                    <a:pt x="1" y="108"/>
                  </a:lnTo>
                  <a:lnTo>
                    <a:pt x="0" y="117"/>
                  </a:lnTo>
                  <a:lnTo>
                    <a:pt x="1" y="125"/>
                  </a:lnTo>
                  <a:lnTo>
                    <a:pt x="5" y="131"/>
                  </a:lnTo>
                  <a:lnTo>
                    <a:pt x="8" y="135"/>
                  </a:lnTo>
                  <a:lnTo>
                    <a:pt x="12" y="137"/>
                  </a:lnTo>
                  <a:lnTo>
                    <a:pt x="16" y="138"/>
                  </a:lnTo>
                  <a:lnTo>
                    <a:pt x="22" y="140"/>
                  </a:lnTo>
                  <a:lnTo>
                    <a:pt x="28" y="141"/>
                  </a:lnTo>
                  <a:lnTo>
                    <a:pt x="32" y="140"/>
                  </a:lnTo>
                  <a:lnTo>
                    <a:pt x="37" y="140"/>
                  </a:lnTo>
                  <a:lnTo>
                    <a:pt x="42" y="137"/>
                  </a:lnTo>
                  <a:lnTo>
                    <a:pt x="46" y="133"/>
                  </a:lnTo>
                  <a:lnTo>
                    <a:pt x="48" y="127"/>
                  </a:lnTo>
                  <a:lnTo>
                    <a:pt x="48" y="121"/>
                  </a:lnTo>
                  <a:lnTo>
                    <a:pt x="48" y="117"/>
                  </a:lnTo>
                  <a:lnTo>
                    <a:pt x="55" y="110"/>
                  </a:lnTo>
                  <a:lnTo>
                    <a:pt x="63" y="105"/>
                  </a:lnTo>
                  <a:lnTo>
                    <a:pt x="72" y="100"/>
                  </a:lnTo>
                  <a:lnTo>
                    <a:pt x="75" y="98"/>
                  </a:lnTo>
                  <a:lnTo>
                    <a:pt x="77" y="100"/>
                  </a:lnTo>
                  <a:lnTo>
                    <a:pt x="80" y="104"/>
                  </a:lnTo>
                  <a:lnTo>
                    <a:pt x="82" y="106"/>
                  </a:lnTo>
                  <a:lnTo>
                    <a:pt x="85" y="108"/>
                  </a:lnTo>
                  <a:lnTo>
                    <a:pt x="81" y="115"/>
                  </a:lnTo>
                  <a:lnTo>
                    <a:pt x="77" y="122"/>
                  </a:lnTo>
                  <a:lnTo>
                    <a:pt x="75" y="130"/>
                  </a:lnTo>
                  <a:lnTo>
                    <a:pt x="73" y="135"/>
                  </a:lnTo>
                  <a:lnTo>
                    <a:pt x="63" y="141"/>
                  </a:lnTo>
                  <a:lnTo>
                    <a:pt x="55" y="149"/>
                  </a:lnTo>
                  <a:lnTo>
                    <a:pt x="51" y="158"/>
                  </a:lnTo>
                  <a:lnTo>
                    <a:pt x="51" y="167"/>
                  </a:lnTo>
                  <a:lnTo>
                    <a:pt x="54" y="175"/>
                  </a:lnTo>
                  <a:lnTo>
                    <a:pt x="61" y="183"/>
                  </a:lnTo>
                  <a:lnTo>
                    <a:pt x="70" y="188"/>
                  </a:lnTo>
                  <a:lnTo>
                    <a:pt x="80" y="190"/>
                  </a:lnTo>
                  <a:lnTo>
                    <a:pt x="85" y="189"/>
                  </a:lnTo>
                  <a:lnTo>
                    <a:pt x="91" y="187"/>
                  </a:lnTo>
                  <a:lnTo>
                    <a:pt x="97" y="183"/>
                  </a:lnTo>
                  <a:lnTo>
                    <a:pt x="103" y="180"/>
                  </a:lnTo>
                  <a:lnTo>
                    <a:pt x="106" y="176"/>
                  </a:lnTo>
                  <a:lnTo>
                    <a:pt x="108" y="173"/>
                  </a:lnTo>
                  <a:lnTo>
                    <a:pt x="110" y="170"/>
                  </a:lnTo>
                  <a:lnTo>
                    <a:pt x="111" y="165"/>
                  </a:lnTo>
                  <a:lnTo>
                    <a:pt x="108" y="156"/>
                  </a:lnTo>
                  <a:lnTo>
                    <a:pt x="105" y="149"/>
                  </a:lnTo>
                  <a:lnTo>
                    <a:pt x="100" y="144"/>
                  </a:lnTo>
                  <a:lnTo>
                    <a:pt x="96" y="141"/>
                  </a:lnTo>
                  <a:lnTo>
                    <a:pt x="97" y="133"/>
                  </a:lnTo>
                  <a:lnTo>
                    <a:pt x="98" y="125"/>
                  </a:lnTo>
                  <a:lnTo>
                    <a:pt x="99" y="119"/>
                  </a:lnTo>
                  <a:lnTo>
                    <a:pt x="100" y="114"/>
                  </a:lnTo>
                  <a:lnTo>
                    <a:pt x="104" y="114"/>
                  </a:lnTo>
                  <a:lnTo>
                    <a:pt x="108" y="113"/>
                  </a:lnTo>
                  <a:lnTo>
                    <a:pt x="111" y="112"/>
                  </a:lnTo>
                  <a:lnTo>
                    <a:pt x="112" y="112"/>
                  </a:lnTo>
                  <a:lnTo>
                    <a:pt x="118" y="121"/>
                  </a:lnTo>
                  <a:lnTo>
                    <a:pt x="121" y="134"/>
                  </a:lnTo>
                  <a:lnTo>
                    <a:pt x="127" y="146"/>
                  </a:lnTo>
                  <a:lnTo>
                    <a:pt x="141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319"/>
            <p:cNvSpPr>
              <a:spLocks/>
            </p:cNvSpPr>
            <p:nvPr/>
          </p:nvSpPr>
          <p:spPr bwMode="auto">
            <a:xfrm>
              <a:off x="1017" y="3853"/>
              <a:ext cx="105" cy="165"/>
            </a:xfrm>
            <a:custGeom>
              <a:avLst/>
              <a:gdLst>
                <a:gd name="T0" fmla="*/ 0 w 211"/>
                <a:gd name="T1" fmla="*/ 1 h 328"/>
                <a:gd name="T2" fmla="*/ 0 w 211"/>
                <a:gd name="T3" fmla="*/ 1 h 328"/>
                <a:gd name="T4" fmla="*/ 0 w 211"/>
                <a:gd name="T5" fmla="*/ 1 h 328"/>
                <a:gd name="T6" fmla="*/ 0 w 211"/>
                <a:gd name="T7" fmla="*/ 1 h 328"/>
                <a:gd name="T8" fmla="*/ 0 w 211"/>
                <a:gd name="T9" fmla="*/ 1 h 328"/>
                <a:gd name="T10" fmla="*/ 0 w 211"/>
                <a:gd name="T11" fmla="*/ 1 h 328"/>
                <a:gd name="T12" fmla="*/ 0 w 211"/>
                <a:gd name="T13" fmla="*/ 1 h 328"/>
                <a:gd name="T14" fmla="*/ 0 w 211"/>
                <a:gd name="T15" fmla="*/ 1 h 328"/>
                <a:gd name="T16" fmla="*/ 0 w 211"/>
                <a:gd name="T17" fmla="*/ 1 h 328"/>
                <a:gd name="T18" fmla="*/ 0 w 211"/>
                <a:gd name="T19" fmla="*/ 1 h 328"/>
                <a:gd name="T20" fmla="*/ 0 w 211"/>
                <a:gd name="T21" fmla="*/ 1 h 328"/>
                <a:gd name="T22" fmla="*/ 0 w 211"/>
                <a:gd name="T23" fmla="*/ 1 h 328"/>
                <a:gd name="T24" fmla="*/ 0 w 211"/>
                <a:gd name="T25" fmla="*/ 1 h 328"/>
                <a:gd name="T26" fmla="*/ 0 w 211"/>
                <a:gd name="T27" fmla="*/ 1 h 328"/>
                <a:gd name="T28" fmla="*/ 0 w 211"/>
                <a:gd name="T29" fmla="*/ 1 h 328"/>
                <a:gd name="T30" fmla="*/ 0 w 211"/>
                <a:gd name="T31" fmla="*/ 1 h 328"/>
                <a:gd name="T32" fmla="*/ 0 w 211"/>
                <a:gd name="T33" fmla="*/ 1 h 328"/>
                <a:gd name="T34" fmla="*/ 0 w 211"/>
                <a:gd name="T35" fmla="*/ 1 h 328"/>
                <a:gd name="T36" fmla="*/ 0 w 211"/>
                <a:gd name="T37" fmla="*/ 1 h 328"/>
                <a:gd name="T38" fmla="*/ 0 w 211"/>
                <a:gd name="T39" fmla="*/ 1 h 328"/>
                <a:gd name="T40" fmla="*/ 0 w 211"/>
                <a:gd name="T41" fmla="*/ 1 h 328"/>
                <a:gd name="T42" fmla="*/ 0 w 211"/>
                <a:gd name="T43" fmla="*/ 1 h 328"/>
                <a:gd name="T44" fmla="*/ 0 w 211"/>
                <a:gd name="T45" fmla="*/ 1 h 328"/>
                <a:gd name="T46" fmla="*/ 0 w 211"/>
                <a:gd name="T47" fmla="*/ 1 h 328"/>
                <a:gd name="T48" fmla="*/ 0 w 211"/>
                <a:gd name="T49" fmla="*/ 1 h 328"/>
                <a:gd name="T50" fmla="*/ 0 w 211"/>
                <a:gd name="T51" fmla="*/ 1 h 328"/>
                <a:gd name="T52" fmla="*/ 0 w 211"/>
                <a:gd name="T53" fmla="*/ 1 h 328"/>
                <a:gd name="T54" fmla="*/ 0 w 211"/>
                <a:gd name="T55" fmla="*/ 1 h 328"/>
                <a:gd name="T56" fmla="*/ 0 w 211"/>
                <a:gd name="T57" fmla="*/ 0 h 328"/>
                <a:gd name="T58" fmla="*/ 0 w 211"/>
                <a:gd name="T59" fmla="*/ 1 h 328"/>
                <a:gd name="T60" fmla="*/ 0 w 211"/>
                <a:gd name="T61" fmla="*/ 1 h 328"/>
                <a:gd name="T62" fmla="*/ 0 w 211"/>
                <a:gd name="T63" fmla="*/ 1 h 328"/>
                <a:gd name="T64" fmla="*/ 0 w 211"/>
                <a:gd name="T65" fmla="*/ 1 h 328"/>
                <a:gd name="T66" fmla="*/ 0 w 211"/>
                <a:gd name="T67" fmla="*/ 1 h 328"/>
                <a:gd name="T68" fmla="*/ 0 w 211"/>
                <a:gd name="T69" fmla="*/ 1 h 328"/>
                <a:gd name="T70" fmla="*/ 0 w 211"/>
                <a:gd name="T71" fmla="*/ 1 h 328"/>
                <a:gd name="T72" fmla="*/ 0 w 211"/>
                <a:gd name="T73" fmla="*/ 1 h 328"/>
                <a:gd name="T74" fmla="*/ 0 w 211"/>
                <a:gd name="T75" fmla="*/ 1 h 328"/>
                <a:gd name="T76" fmla="*/ 0 w 211"/>
                <a:gd name="T77" fmla="*/ 1 h 328"/>
                <a:gd name="T78" fmla="*/ 0 w 211"/>
                <a:gd name="T79" fmla="*/ 1 h 328"/>
                <a:gd name="T80" fmla="*/ 0 w 211"/>
                <a:gd name="T81" fmla="*/ 1 h 328"/>
                <a:gd name="T82" fmla="*/ 0 w 211"/>
                <a:gd name="T83" fmla="*/ 1 h 328"/>
                <a:gd name="T84" fmla="*/ 0 w 211"/>
                <a:gd name="T85" fmla="*/ 1 h 328"/>
                <a:gd name="T86" fmla="*/ 0 w 211"/>
                <a:gd name="T87" fmla="*/ 1 h 328"/>
                <a:gd name="T88" fmla="*/ 0 w 211"/>
                <a:gd name="T89" fmla="*/ 1 h 328"/>
                <a:gd name="T90" fmla="*/ 0 w 211"/>
                <a:gd name="T91" fmla="*/ 1 h 328"/>
                <a:gd name="T92" fmla="*/ 0 w 211"/>
                <a:gd name="T93" fmla="*/ 1 h 328"/>
                <a:gd name="T94" fmla="*/ 0 w 211"/>
                <a:gd name="T95" fmla="*/ 1 h 328"/>
                <a:gd name="T96" fmla="*/ 0 w 211"/>
                <a:gd name="T97" fmla="*/ 1 h 328"/>
                <a:gd name="T98" fmla="*/ 0 w 211"/>
                <a:gd name="T99" fmla="*/ 1 h 328"/>
                <a:gd name="T100" fmla="*/ 0 w 211"/>
                <a:gd name="T101" fmla="*/ 1 h 328"/>
                <a:gd name="T102" fmla="*/ 0 w 211"/>
                <a:gd name="T103" fmla="*/ 1 h 328"/>
                <a:gd name="T104" fmla="*/ 0 w 211"/>
                <a:gd name="T105" fmla="*/ 1 h 328"/>
                <a:gd name="T106" fmla="*/ 0 w 211"/>
                <a:gd name="T107" fmla="*/ 1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"/>
                <a:gd name="T163" fmla="*/ 0 h 328"/>
                <a:gd name="T164" fmla="*/ 211 w 211"/>
                <a:gd name="T165" fmla="*/ 328 h 3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" h="328">
                  <a:moveTo>
                    <a:pt x="0" y="328"/>
                  </a:moveTo>
                  <a:lnTo>
                    <a:pt x="18" y="307"/>
                  </a:lnTo>
                  <a:lnTo>
                    <a:pt x="38" y="291"/>
                  </a:lnTo>
                  <a:lnTo>
                    <a:pt x="60" y="277"/>
                  </a:lnTo>
                  <a:lnTo>
                    <a:pt x="82" y="268"/>
                  </a:lnTo>
                  <a:lnTo>
                    <a:pt x="105" y="261"/>
                  </a:lnTo>
                  <a:lnTo>
                    <a:pt x="126" y="258"/>
                  </a:lnTo>
                  <a:lnTo>
                    <a:pt x="147" y="257"/>
                  </a:lnTo>
                  <a:lnTo>
                    <a:pt x="167" y="259"/>
                  </a:lnTo>
                  <a:lnTo>
                    <a:pt x="167" y="252"/>
                  </a:lnTo>
                  <a:lnTo>
                    <a:pt x="168" y="243"/>
                  </a:lnTo>
                  <a:lnTo>
                    <a:pt x="170" y="234"/>
                  </a:lnTo>
                  <a:lnTo>
                    <a:pt x="174" y="224"/>
                  </a:lnTo>
                  <a:lnTo>
                    <a:pt x="179" y="214"/>
                  </a:lnTo>
                  <a:lnTo>
                    <a:pt x="188" y="206"/>
                  </a:lnTo>
                  <a:lnTo>
                    <a:pt x="198" y="199"/>
                  </a:lnTo>
                  <a:lnTo>
                    <a:pt x="211" y="193"/>
                  </a:lnTo>
                  <a:lnTo>
                    <a:pt x="200" y="170"/>
                  </a:lnTo>
                  <a:lnTo>
                    <a:pt x="194" y="141"/>
                  </a:lnTo>
                  <a:lnTo>
                    <a:pt x="196" y="115"/>
                  </a:lnTo>
                  <a:lnTo>
                    <a:pt x="208" y="93"/>
                  </a:lnTo>
                  <a:lnTo>
                    <a:pt x="200" y="88"/>
                  </a:lnTo>
                  <a:lnTo>
                    <a:pt x="191" y="83"/>
                  </a:lnTo>
                  <a:lnTo>
                    <a:pt x="179" y="76"/>
                  </a:lnTo>
                  <a:lnTo>
                    <a:pt x="168" y="65"/>
                  </a:lnTo>
                  <a:lnTo>
                    <a:pt x="158" y="53"/>
                  </a:lnTo>
                  <a:lnTo>
                    <a:pt x="148" y="38"/>
                  </a:lnTo>
                  <a:lnTo>
                    <a:pt x="140" y="20"/>
                  </a:lnTo>
                  <a:lnTo>
                    <a:pt x="137" y="0"/>
                  </a:lnTo>
                  <a:lnTo>
                    <a:pt x="131" y="11"/>
                  </a:lnTo>
                  <a:lnTo>
                    <a:pt x="123" y="23"/>
                  </a:lnTo>
                  <a:lnTo>
                    <a:pt x="114" y="34"/>
                  </a:lnTo>
                  <a:lnTo>
                    <a:pt x="102" y="46"/>
                  </a:lnTo>
                  <a:lnTo>
                    <a:pt x="90" y="55"/>
                  </a:lnTo>
                  <a:lnTo>
                    <a:pt x="77" y="63"/>
                  </a:lnTo>
                  <a:lnTo>
                    <a:pt x="62" y="66"/>
                  </a:lnTo>
                  <a:lnTo>
                    <a:pt x="47" y="68"/>
                  </a:lnTo>
                  <a:lnTo>
                    <a:pt x="53" y="84"/>
                  </a:lnTo>
                  <a:lnTo>
                    <a:pt x="55" y="102"/>
                  </a:lnTo>
                  <a:lnTo>
                    <a:pt x="49" y="124"/>
                  </a:lnTo>
                  <a:lnTo>
                    <a:pt x="33" y="145"/>
                  </a:lnTo>
                  <a:lnTo>
                    <a:pt x="42" y="182"/>
                  </a:lnTo>
                  <a:lnTo>
                    <a:pt x="42" y="217"/>
                  </a:lnTo>
                  <a:lnTo>
                    <a:pt x="37" y="249"/>
                  </a:lnTo>
                  <a:lnTo>
                    <a:pt x="30" y="273"/>
                  </a:lnTo>
                  <a:lnTo>
                    <a:pt x="23" y="287"/>
                  </a:lnTo>
                  <a:lnTo>
                    <a:pt x="15" y="300"/>
                  </a:lnTo>
                  <a:lnTo>
                    <a:pt x="8" y="312"/>
                  </a:lnTo>
                  <a:lnTo>
                    <a:pt x="2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1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320"/>
            <p:cNvSpPr>
              <a:spLocks/>
            </p:cNvSpPr>
            <p:nvPr/>
          </p:nvSpPr>
          <p:spPr bwMode="auto">
            <a:xfrm>
              <a:off x="692" y="3888"/>
              <a:ext cx="170" cy="146"/>
            </a:xfrm>
            <a:custGeom>
              <a:avLst/>
              <a:gdLst>
                <a:gd name="T0" fmla="*/ 0 w 341"/>
                <a:gd name="T1" fmla="*/ 1 h 291"/>
                <a:gd name="T2" fmla="*/ 0 w 341"/>
                <a:gd name="T3" fmla="*/ 1 h 291"/>
                <a:gd name="T4" fmla="*/ 0 w 341"/>
                <a:gd name="T5" fmla="*/ 1 h 291"/>
                <a:gd name="T6" fmla="*/ 0 w 341"/>
                <a:gd name="T7" fmla="*/ 1 h 291"/>
                <a:gd name="T8" fmla="*/ 0 w 341"/>
                <a:gd name="T9" fmla="*/ 1 h 291"/>
                <a:gd name="T10" fmla="*/ 0 w 341"/>
                <a:gd name="T11" fmla="*/ 1 h 291"/>
                <a:gd name="T12" fmla="*/ 0 w 341"/>
                <a:gd name="T13" fmla="*/ 1 h 291"/>
                <a:gd name="T14" fmla="*/ 0 w 341"/>
                <a:gd name="T15" fmla="*/ 1 h 291"/>
                <a:gd name="T16" fmla="*/ 0 w 341"/>
                <a:gd name="T17" fmla="*/ 1 h 291"/>
                <a:gd name="T18" fmla="*/ 0 w 341"/>
                <a:gd name="T19" fmla="*/ 1 h 291"/>
                <a:gd name="T20" fmla="*/ 0 w 341"/>
                <a:gd name="T21" fmla="*/ 1 h 291"/>
                <a:gd name="T22" fmla="*/ 0 w 341"/>
                <a:gd name="T23" fmla="*/ 1 h 291"/>
                <a:gd name="T24" fmla="*/ 0 w 341"/>
                <a:gd name="T25" fmla="*/ 1 h 291"/>
                <a:gd name="T26" fmla="*/ 0 w 341"/>
                <a:gd name="T27" fmla="*/ 1 h 291"/>
                <a:gd name="T28" fmla="*/ 0 w 341"/>
                <a:gd name="T29" fmla="*/ 1 h 291"/>
                <a:gd name="T30" fmla="*/ 0 w 341"/>
                <a:gd name="T31" fmla="*/ 1 h 291"/>
                <a:gd name="T32" fmla="*/ 0 w 341"/>
                <a:gd name="T33" fmla="*/ 1 h 291"/>
                <a:gd name="T34" fmla="*/ 0 w 341"/>
                <a:gd name="T35" fmla="*/ 1 h 291"/>
                <a:gd name="T36" fmla="*/ 0 w 341"/>
                <a:gd name="T37" fmla="*/ 1 h 291"/>
                <a:gd name="T38" fmla="*/ 0 w 341"/>
                <a:gd name="T39" fmla="*/ 1 h 291"/>
                <a:gd name="T40" fmla="*/ 0 w 341"/>
                <a:gd name="T41" fmla="*/ 1 h 291"/>
                <a:gd name="T42" fmla="*/ 0 w 341"/>
                <a:gd name="T43" fmla="*/ 1 h 291"/>
                <a:gd name="T44" fmla="*/ 0 w 341"/>
                <a:gd name="T45" fmla="*/ 1 h 291"/>
                <a:gd name="T46" fmla="*/ 0 w 341"/>
                <a:gd name="T47" fmla="*/ 1 h 291"/>
                <a:gd name="T48" fmla="*/ 0 w 341"/>
                <a:gd name="T49" fmla="*/ 1 h 291"/>
                <a:gd name="T50" fmla="*/ 0 w 341"/>
                <a:gd name="T51" fmla="*/ 1 h 291"/>
                <a:gd name="T52" fmla="*/ 0 w 341"/>
                <a:gd name="T53" fmla="*/ 1 h 291"/>
                <a:gd name="T54" fmla="*/ 0 w 341"/>
                <a:gd name="T55" fmla="*/ 1 h 291"/>
                <a:gd name="T56" fmla="*/ 0 w 341"/>
                <a:gd name="T57" fmla="*/ 1 h 291"/>
                <a:gd name="T58" fmla="*/ 0 w 341"/>
                <a:gd name="T59" fmla="*/ 1 h 291"/>
                <a:gd name="T60" fmla="*/ 0 w 341"/>
                <a:gd name="T61" fmla="*/ 1 h 291"/>
                <a:gd name="T62" fmla="*/ 0 w 341"/>
                <a:gd name="T63" fmla="*/ 1 h 291"/>
                <a:gd name="T64" fmla="*/ 0 w 341"/>
                <a:gd name="T65" fmla="*/ 1 h 291"/>
                <a:gd name="T66" fmla="*/ 0 w 341"/>
                <a:gd name="T67" fmla="*/ 1 h 291"/>
                <a:gd name="T68" fmla="*/ 0 w 341"/>
                <a:gd name="T69" fmla="*/ 1 h 291"/>
                <a:gd name="T70" fmla="*/ 0 w 341"/>
                <a:gd name="T71" fmla="*/ 1 h 291"/>
                <a:gd name="T72" fmla="*/ 0 w 341"/>
                <a:gd name="T73" fmla="*/ 0 h 291"/>
                <a:gd name="T74" fmla="*/ 0 w 341"/>
                <a:gd name="T75" fmla="*/ 1 h 291"/>
                <a:gd name="T76" fmla="*/ 0 w 341"/>
                <a:gd name="T77" fmla="*/ 1 h 291"/>
                <a:gd name="T78" fmla="*/ 0 w 341"/>
                <a:gd name="T79" fmla="*/ 1 h 291"/>
                <a:gd name="T80" fmla="*/ 0 w 341"/>
                <a:gd name="T81" fmla="*/ 1 h 291"/>
                <a:gd name="T82" fmla="*/ 0 w 341"/>
                <a:gd name="T83" fmla="*/ 1 h 291"/>
                <a:gd name="T84" fmla="*/ 0 w 341"/>
                <a:gd name="T85" fmla="*/ 1 h 291"/>
                <a:gd name="T86" fmla="*/ 0 w 341"/>
                <a:gd name="T87" fmla="*/ 1 h 291"/>
                <a:gd name="T88" fmla="*/ 0 w 341"/>
                <a:gd name="T89" fmla="*/ 1 h 291"/>
                <a:gd name="T90" fmla="*/ 0 w 341"/>
                <a:gd name="T91" fmla="*/ 1 h 291"/>
                <a:gd name="T92" fmla="*/ 0 w 341"/>
                <a:gd name="T93" fmla="*/ 1 h 291"/>
                <a:gd name="T94" fmla="*/ 0 w 341"/>
                <a:gd name="T95" fmla="*/ 1 h 291"/>
                <a:gd name="T96" fmla="*/ 0 w 341"/>
                <a:gd name="T97" fmla="*/ 1 h 291"/>
                <a:gd name="T98" fmla="*/ 0 w 341"/>
                <a:gd name="T99" fmla="*/ 1 h 291"/>
                <a:gd name="T100" fmla="*/ 0 w 341"/>
                <a:gd name="T101" fmla="*/ 1 h 291"/>
                <a:gd name="T102" fmla="*/ 0 w 341"/>
                <a:gd name="T103" fmla="*/ 1 h 291"/>
                <a:gd name="T104" fmla="*/ 0 w 341"/>
                <a:gd name="T105" fmla="*/ 1 h 291"/>
                <a:gd name="T106" fmla="*/ 0 w 341"/>
                <a:gd name="T107" fmla="*/ 1 h 291"/>
                <a:gd name="T108" fmla="*/ 0 w 341"/>
                <a:gd name="T109" fmla="*/ 1 h 291"/>
                <a:gd name="T110" fmla="*/ 0 w 341"/>
                <a:gd name="T111" fmla="*/ 1 h 291"/>
                <a:gd name="T112" fmla="*/ 0 w 341"/>
                <a:gd name="T113" fmla="*/ 1 h 291"/>
                <a:gd name="T114" fmla="*/ 0 w 341"/>
                <a:gd name="T115" fmla="*/ 1 h 291"/>
                <a:gd name="T116" fmla="*/ 0 w 341"/>
                <a:gd name="T117" fmla="*/ 1 h 291"/>
                <a:gd name="T118" fmla="*/ 0 w 341"/>
                <a:gd name="T119" fmla="*/ 1 h 291"/>
                <a:gd name="T120" fmla="*/ 0 w 341"/>
                <a:gd name="T121" fmla="*/ 1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1"/>
                <a:gd name="T184" fmla="*/ 0 h 291"/>
                <a:gd name="T185" fmla="*/ 341 w 341"/>
                <a:gd name="T186" fmla="*/ 291 h 2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1" h="291">
                  <a:moveTo>
                    <a:pt x="172" y="291"/>
                  </a:moveTo>
                  <a:lnTo>
                    <a:pt x="184" y="289"/>
                  </a:lnTo>
                  <a:lnTo>
                    <a:pt x="202" y="286"/>
                  </a:lnTo>
                  <a:lnTo>
                    <a:pt x="220" y="281"/>
                  </a:lnTo>
                  <a:lnTo>
                    <a:pt x="241" y="276"/>
                  </a:lnTo>
                  <a:lnTo>
                    <a:pt x="261" y="273"/>
                  </a:lnTo>
                  <a:lnTo>
                    <a:pt x="282" y="271"/>
                  </a:lnTo>
                  <a:lnTo>
                    <a:pt x="302" y="270"/>
                  </a:lnTo>
                  <a:lnTo>
                    <a:pt x="318" y="270"/>
                  </a:lnTo>
                  <a:lnTo>
                    <a:pt x="325" y="271"/>
                  </a:lnTo>
                  <a:lnTo>
                    <a:pt x="332" y="272"/>
                  </a:lnTo>
                  <a:lnTo>
                    <a:pt x="337" y="274"/>
                  </a:lnTo>
                  <a:lnTo>
                    <a:pt x="341" y="274"/>
                  </a:lnTo>
                  <a:lnTo>
                    <a:pt x="323" y="260"/>
                  </a:lnTo>
                  <a:lnTo>
                    <a:pt x="306" y="242"/>
                  </a:lnTo>
                  <a:lnTo>
                    <a:pt x="293" y="221"/>
                  </a:lnTo>
                  <a:lnTo>
                    <a:pt x="281" y="197"/>
                  </a:lnTo>
                  <a:lnTo>
                    <a:pt x="272" y="172"/>
                  </a:lnTo>
                  <a:lnTo>
                    <a:pt x="265" y="144"/>
                  </a:lnTo>
                  <a:lnTo>
                    <a:pt x="260" y="116"/>
                  </a:lnTo>
                  <a:lnTo>
                    <a:pt x="258" y="89"/>
                  </a:lnTo>
                  <a:lnTo>
                    <a:pt x="249" y="88"/>
                  </a:lnTo>
                  <a:lnTo>
                    <a:pt x="237" y="84"/>
                  </a:lnTo>
                  <a:lnTo>
                    <a:pt x="225" y="76"/>
                  </a:lnTo>
                  <a:lnTo>
                    <a:pt x="211" y="67"/>
                  </a:lnTo>
                  <a:lnTo>
                    <a:pt x="198" y="54"/>
                  </a:lnTo>
                  <a:lnTo>
                    <a:pt x="187" y="40"/>
                  </a:lnTo>
                  <a:lnTo>
                    <a:pt x="177" y="25"/>
                  </a:lnTo>
                  <a:lnTo>
                    <a:pt x="170" y="8"/>
                  </a:lnTo>
                  <a:lnTo>
                    <a:pt x="159" y="15"/>
                  </a:lnTo>
                  <a:lnTo>
                    <a:pt x="144" y="22"/>
                  </a:lnTo>
                  <a:lnTo>
                    <a:pt x="125" y="26"/>
                  </a:lnTo>
                  <a:lnTo>
                    <a:pt x="105" y="30"/>
                  </a:lnTo>
                  <a:lnTo>
                    <a:pt x="82" y="29"/>
                  </a:lnTo>
                  <a:lnTo>
                    <a:pt x="56" y="24"/>
                  </a:lnTo>
                  <a:lnTo>
                    <a:pt x="30" y="15"/>
                  </a:lnTo>
                  <a:lnTo>
                    <a:pt x="2" y="0"/>
                  </a:lnTo>
                  <a:lnTo>
                    <a:pt x="9" y="11"/>
                  </a:lnTo>
                  <a:lnTo>
                    <a:pt x="16" y="25"/>
                  </a:lnTo>
                  <a:lnTo>
                    <a:pt x="22" y="40"/>
                  </a:lnTo>
                  <a:lnTo>
                    <a:pt x="25" y="59"/>
                  </a:lnTo>
                  <a:lnTo>
                    <a:pt x="26" y="78"/>
                  </a:lnTo>
                  <a:lnTo>
                    <a:pt x="23" y="100"/>
                  </a:lnTo>
                  <a:lnTo>
                    <a:pt x="15" y="124"/>
                  </a:lnTo>
                  <a:lnTo>
                    <a:pt x="0" y="151"/>
                  </a:lnTo>
                  <a:lnTo>
                    <a:pt x="17" y="157"/>
                  </a:lnTo>
                  <a:lnTo>
                    <a:pt x="33" y="164"/>
                  </a:lnTo>
                  <a:lnTo>
                    <a:pt x="49" y="173"/>
                  </a:lnTo>
                  <a:lnTo>
                    <a:pt x="63" y="185"/>
                  </a:lnTo>
                  <a:lnTo>
                    <a:pt x="75" y="199"/>
                  </a:lnTo>
                  <a:lnTo>
                    <a:pt x="83" y="218"/>
                  </a:lnTo>
                  <a:lnTo>
                    <a:pt x="87" y="240"/>
                  </a:lnTo>
                  <a:lnTo>
                    <a:pt x="85" y="265"/>
                  </a:lnTo>
                  <a:lnTo>
                    <a:pt x="94" y="264"/>
                  </a:lnTo>
                  <a:lnTo>
                    <a:pt x="105" y="263"/>
                  </a:lnTo>
                  <a:lnTo>
                    <a:pt x="115" y="263"/>
                  </a:lnTo>
                  <a:lnTo>
                    <a:pt x="125" y="265"/>
                  </a:lnTo>
                  <a:lnTo>
                    <a:pt x="136" y="268"/>
                  </a:lnTo>
                  <a:lnTo>
                    <a:pt x="147" y="273"/>
                  </a:lnTo>
                  <a:lnTo>
                    <a:pt x="159" y="281"/>
                  </a:lnTo>
                  <a:lnTo>
                    <a:pt x="172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321"/>
            <p:cNvSpPr>
              <a:spLocks/>
            </p:cNvSpPr>
            <p:nvPr/>
          </p:nvSpPr>
          <p:spPr bwMode="auto">
            <a:xfrm>
              <a:off x="778" y="4065"/>
              <a:ext cx="175" cy="184"/>
            </a:xfrm>
            <a:custGeom>
              <a:avLst/>
              <a:gdLst>
                <a:gd name="T0" fmla="*/ 1 w 349"/>
                <a:gd name="T1" fmla="*/ 1 h 367"/>
                <a:gd name="T2" fmla="*/ 1 w 349"/>
                <a:gd name="T3" fmla="*/ 1 h 367"/>
                <a:gd name="T4" fmla="*/ 1 w 349"/>
                <a:gd name="T5" fmla="*/ 1 h 367"/>
                <a:gd name="T6" fmla="*/ 1 w 349"/>
                <a:gd name="T7" fmla="*/ 1 h 367"/>
                <a:gd name="T8" fmla="*/ 1 w 349"/>
                <a:gd name="T9" fmla="*/ 1 h 367"/>
                <a:gd name="T10" fmla="*/ 1 w 349"/>
                <a:gd name="T11" fmla="*/ 1 h 367"/>
                <a:gd name="T12" fmla="*/ 1 w 349"/>
                <a:gd name="T13" fmla="*/ 1 h 367"/>
                <a:gd name="T14" fmla="*/ 1 w 349"/>
                <a:gd name="T15" fmla="*/ 1 h 367"/>
                <a:gd name="T16" fmla="*/ 1 w 349"/>
                <a:gd name="T17" fmla="*/ 1 h 367"/>
                <a:gd name="T18" fmla="*/ 1 w 349"/>
                <a:gd name="T19" fmla="*/ 1 h 367"/>
                <a:gd name="T20" fmla="*/ 1 w 349"/>
                <a:gd name="T21" fmla="*/ 1 h 367"/>
                <a:gd name="T22" fmla="*/ 1 w 349"/>
                <a:gd name="T23" fmla="*/ 1 h 367"/>
                <a:gd name="T24" fmla="*/ 1 w 349"/>
                <a:gd name="T25" fmla="*/ 1 h 367"/>
                <a:gd name="T26" fmla="*/ 1 w 349"/>
                <a:gd name="T27" fmla="*/ 1 h 367"/>
                <a:gd name="T28" fmla="*/ 1 w 349"/>
                <a:gd name="T29" fmla="*/ 1 h 367"/>
                <a:gd name="T30" fmla="*/ 1 w 349"/>
                <a:gd name="T31" fmla="*/ 1 h 367"/>
                <a:gd name="T32" fmla="*/ 1 w 349"/>
                <a:gd name="T33" fmla="*/ 1 h 367"/>
                <a:gd name="T34" fmla="*/ 1 w 349"/>
                <a:gd name="T35" fmla="*/ 1 h 367"/>
                <a:gd name="T36" fmla="*/ 1 w 349"/>
                <a:gd name="T37" fmla="*/ 1 h 367"/>
                <a:gd name="T38" fmla="*/ 1 w 349"/>
                <a:gd name="T39" fmla="*/ 1 h 367"/>
                <a:gd name="T40" fmla="*/ 1 w 349"/>
                <a:gd name="T41" fmla="*/ 1 h 367"/>
                <a:gd name="T42" fmla="*/ 1 w 349"/>
                <a:gd name="T43" fmla="*/ 1 h 367"/>
                <a:gd name="T44" fmla="*/ 1 w 349"/>
                <a:gd name="T45" fmla="*/ 1 h 367"/>
                <a:gd name="T46" fmla="*/ 1 w 349"/>
                <a:gd name="T47" fmla="*/ 1 h 367"/>
                <a:gd name="T48" fmla="*/ 1 w 349"/>
                <a:gd name="T49" fmla="*/ 1 h 367"/>
                <a:gd name="T50" fmla="*/ 1 w 349"/>
                <a:gd name="T51" fmla="*/ 1 h 367"/>
                <a:gd name="T52" fmla="*/ 1 w 349"/>
                <a:gd name="T53" fmla="*/ 1 h 367"/>
                <a:gd name="T54" fmla="*/ 1 w 349"/>
                <a:gd name="T55" fmla="*/ 1 h 367"/>
                <a:gd name="T56" fmla="*/ 1 w 349"/>
                <a:gd name="T57" fmla="*/ 1 h 367"/>
                <a:gd name="T58" fmla="*/ 1 w 349"/>
                <a:gd name="T59" fmla="*/ 1 h 367"/>
                <a:gd name="T60" fmla="*/ 1 w 349"/>
                <a:gd name="T61" fmla="*/ 1 h 367"/>
                <a:gd name="T62" fmla="*/ 1 w 349"/>
                <a:gd name="T63" fmla="*/ 1 h 367"/>
                <a:gd name="T64" fmla="*/ 1 w 349"/>
                <a:gd name="T65" fmla="*/ 1 h 367"/>
                <a:gd name="T66" fmla="*/ 1 w 349"/>
                <a:gd name="T67" fmla="*/ 1 h 367"/>
                <a:gd name="T68" fmla="*/ 1 w 349"/>
                <a:gd name="T69" fmla="*/ 1 h 367"/>
                <a:gd name="T70" fmla="*/ 1 w 349"/>
                <a:gd name="T71" fmla="*/ 1 h 367"/>
                <a:gd name="T72" fmla="*/ 1 w 349"/>
                <a:gd name="T73" fmla="*/ 1 h 367"/>
                <a:gd name="T74" fmla="*/ 1 w 349"/>
                <a:gd name="T75" fmla="*/ 1 h 367"/>
                <a:gd name="T76" fmla="*/ 1 w 349"/>
                <a:gd name="T77" fmla="*/ 1 h 367"/>
                <a:gd name="T78" fmla="*/ 1 w 349"/>
                <a:gd name="T79" fmla="*/ 1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9"/>
                <a:gd name="T121" fmla="*/ 0 h 367"/>
                <a:gd name="T122" fmla="*/ 349 w 349"/>
                <a:gd name="T123" fmla="*/ 367 h 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9" h="367">
                  <a:moveTo>
                    <a:pt x="46" y="174"/>
                  </a:moveTo>
                  <a:lnTo>
                    <a:pt x="50" y="174"/>
                  </a:lnTo>
                  <a:lnTo>
                    <a:pt x="56" y="175"/>
                  </a:lnTo>
                  <a:lnTo>
                    <a:pt x="64" y="176"/>
                  </a:lnTo>
                  <a:lnTo>
                    <a:pt x="75" y="176"/>
                  </a:lnTo>
                  <a:lnTo>
                    <a:pt x="86" y="177"/>
                  </a:lnTo>
                  <a:lnTo>
                    <a:pt x="98" y="176"/>
                  </a:lnTo>
                  <a:lnTo>
                    <a:pt x="111" y="175"/>
                  </a:lnTo>
                  <a:lnTo>
                    <a:pt x="125" y="173"/>
                  </a:lnTo>
                  <a:lnTo>
                    <a:pt x="140" y="169"/>
                  </a:lnTo>
                  <a:lnTo>
                    <a:pt x="154" y="164"/>
                  </a:lnTo>
                  <a:lnTo>
                    <a:pt x="169" y="158"/>
                  </a:lnTo>
                  <a:lnTo>
                    <a:pt x="184" y="148"/>
                  </a:lnTo>
                  <a:lnTo>
                    <a:pt x="198" y="138"/>
                  </a:lnTo>
                  <a:lnTo>
                    <a:pt x="211" y="124"/>
                  </a:lnTo>
                  <a:lnTo>
                    <a:pt x="223" y="108"/>
                  </a:lnTo>
                  <a:lnTo>
                    <a:pt x="234" y="88"/>
                  </a:lnTo>
                  <a:lnTo>
                    <a:pt x="242" y="71"/>
                  </a:lnTo>
                  <a:lnTo>
                    <a:pt x="250" y="56"/>
                  </a:lnTo>
                  <a:lnTo>
                    <a:pt x="256" y="42"/>
                  </a:lnTo>
                  <a:lnTo>
                    <a:pt x="262" y="31"/>
                  </a:lnTo>
                  <a:lnTo>
                    <a:pt x="268" y="22"/>
                  </a:lnTo>
                  <a:lnTo>
                    <a:pt x="274" y="15"/>
                  </a:lnTo>
                  <a:lnTo>
                    <a:pt x="281" y="11"/>
                  </a:lnTo>
                  <a:lnTo>
                    <a:pt x="289" y="9"/>
                  </a:lnTo>
                  <a:lnTo>
                    <a:pt x="297" y="9"/>
                  </a:lnTo>
                  <a:lnTo>
                    <a:pt x="306" y="8"/>
                  </a:lnTo>
                  <a:lnTo>
                    <a:pt x="314" y="7"/>
                  </a:lnTo>
                  <a:lnTo>
                    <a:pt x="322" y="5"/>
                  </a:lnTo>
                  <a:lnTo>
                    <a:pt x="329" y="4"/>
                  </a:lnTo>
                  <a:lnTo>
                    <a:pt x="336" y="3"/>
                  </a:lnTo>
                  <a:lnTo>
                    <a:pt x="343" y="1"/>
                  </a:lnTo>
                  <a:lnTo>
                    <a:pt x="348" y="0"/>
                  </a:lnTo>
                  <a:lnTo>
                    <a:pt x="348" y="1"/>
                  </a:lnTo>
                  <a:lnTo>
                    <a:pt x="348" y="3"/>
                  </a:lnTo>
                  <a:lnTo>
                    <a:pt x="349" y="4"/>
                  </a:lnTo>
                  <a:lnTo>
                    <a:pt x="349" y="7"/>
                  </a:lnTo>
                  <a:lnTo>
                    <a:pt x="320" y="16"/>
                  </a:lnTo>
                  <a:lnTo>
                    <a:pt x="298" y="32"/>
                  </a:lnTo>
                  <a:lnTo>
                    <a:pt x="282" y="52"/>
                  </a:lnTo>
                  <a:lnTo>
                    <a:pt x="269" y="75"/>
                  </a:lnTo>
                  <a:lnTo>
                    <a:pt x="261" y="98"/>
                  </a:lnTo>
                  <a:lnTo>
                    <a:pt x="257" y="120"/>
                  </a:lnTo>
                  <a:lnTo>
                    <a:pt x="253" y="139"/>
                  </a:lnTo>
                  <a:lnTo>
                    <a:pt x="252" y="154"/>
                  </a:lnTo>
                  <a:lnTo>
                    <a:pt x="251" y="167"/>
                  </a:lnTo>
                  <a:lnTo>
                    <a:pt x="252" y="182"/>
                  </a:lnTo>
                  <a:lnTo>
                    <a:pt x="254" y="200"/>
                  </a:lnTo>
                  <a:lnTo>
                    <a:pt x="258" y="219"/>
                  </a:lnTo>
                  <a:lnTo>
                    <a:pt x="247" y="220"/>
                  </a:lnTo>
                  <a:lnTo>
                    <a:pt x="235" y="226"/>
                  </a:lnTo>
                  <a:lnTo>
                    <a:pt x="221" y="234"/>
                  </a:lnTo>
                  <a:lnTo>
                    <a:pt x="207" y="246"/>
                  </a:lnTo>
                  <a:lnTo>
                    <a:pt x="196" y="260"/>
                  </a:lnTo>
                  <a:lnTo>
                    <a:pt x="188" y="276"/>
                  </a:lnTo>
                  <a:lnTo>
                    <a:pt x="183" y="294"/>
                  </a:lnTo>
                  <a:lnTo>
                    <a:pt x="185" y="312"/>
                  </a:lnTo>
                  <a:lnTo>
                    <a:pt x="171" y="312"/>
                  </a:lnTo>
                  <a:lnTo>
                    <a:pt x="153" y="314"/>
                  </a:lnTo>
                  <a:lnTo>
                    <a:pt x="133" y="319"/>
                  </a:lnTo>
                  <a:lnTo>
                    <a:pt x="113" y="326"/>
                  </a:lnTo>
                  <a:lnTo>
                    <a:pt x="92" y="335"/>
                  </a:lnTo>
                  <a:lnTo>
                    <a:pt x="72" y="345"/>
                  </a:lnTo>
                  <a:lnTo>
                    <a:pt x="57" y="356"/>
                  </a:lnTo>
                  <a:lnTo>
                    <a:pt x="46" y="367"/>
                  </a:lnTo>
                  <a:lnTo>
                    <a:pt x="48" y="351"/>
                  </a:lnTo>
                  <a:lnTo>
                    <a:pt x="48" y="334"/>
                  </a:lnTo>
                  <a:lnTo>
                    <a:pt x="46" y="314"/>
                  </a:lnTo>
                  <a:lnTo>
                    <a:pt x="41" y="294"/>
                  </a:lnTo>
                  <a:lnTo>
                    <a:pt x="34" y="275"/>
                  </a:lnTo>
                  <a:lnTo>
                    <a:pt x="25" y="257"/>
                  </a:lnTo>
                  <a:lnTo>
                    <a:pt x="14" y="242"/>
                  </a:lnTo>
                  <a:lnTo>
                    <a:pt x="0" y="230"/>
                  </a:lnTo>
                  <a:lnTo>
                    <a:pt x="10" y="230"/>
                  </a:lnTo>
                  <a:lnTo>
                    <a:pt x="20" y="228"/>
                  </a:lnTo>
                  <a:lnTo>
                    <a:pt x="31" y="223"/>
                  </a:lnTo>
                  <a:lnTo>
                    <a:pt x="40" y="217"/>
                  </a:lnTo>
                  <a:lnTo>
                    <a:pt x="47" y="211"/>
                  </a:lnTo>
                  <a:lnTo>
                    <a:pt x="50" y="200"/>
                  </a:lnTo>
                  <a:lnTo>
                    <a:pt x="50" y="188"/>
                  </a:lnTo>
                  <a:lnTo>
                    <a:pt x="46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22"/>
            <p:cNvSpPr>
              <a:spLocks/>
            </p:cNvSpPr>
            <p:nvPr/>
          </p:nvSpPr>
          <p:spPr bwMode="auto">
            <a:xfrm>
              <a:off x="890" y="4069"/>
              <a:ext cx="107" cy="186"/>
            </a:xfrm>
            <a:custGeom>
              <a:avLst/>
              <a:gdLst>
                <a:gd name="T0" fmla="*/ 1 w 213"/>
                <a:gd name="T1" fmla="*/ 0 h 373"/>
                <a:gd name="T2" fmla="*/ 1 w 213"/>
                <a:gd name="T3" fmla="*/ 0 h 373"/>
                <a:gd name="T4" fmla="*/ 1 w 213"/>
                <a:gd name="T5" fmla="*/ 0 h 373"/>
                <a:gd name="T6" fmla="*/ 1 w 213"/>
                <a:gd name="T7" fmla="*/ 0 h 373"/>
                <a:gd name="T8" fmla="*/ 1 w 213"/>
                <a:gd name="T9" fmla="*/ 0 h 373"/>
                <a:gd name="T10" fmla="*/ 1 w 213"/>
                <a:gd name="T11" fmla="*/ 0 h 373"/>
                <a:gd name="T12" fmla="*/ 1 w 213"/>
                <a:gd name="T13" fmla="*/ 0 h 373"/>
                <a:gd name="T14" fmla="*/ 1 w 213"/>
                <a:gd name="T15" fmla="*/ 0 h 373"/>
                <a:gd name="T16" fmla="*/ 1 w 213"/>
                <a:gd name="T17" fmla="*/ 0 h 373"/>
                <a:gd name="T18" fmla="*/ 1 w 213"/>
                <a:gd name="T19" fmla="*/ 0 h 373"/>
                <a:gd name="T20" fmla="*/ 1 w 213"/>
                <a:gd name="T21" fmla="*/ 0 h 373"/>
                <a:gd name="T22" fmla="*/ 1 w 213"/>
                <a:gd name="T23" fmla="*/ 0 h 373"/>
                <a:gd name="T24" fmla="*/ 1 w 213"/>
                <a:gd name="T25" fmla="*/ 0 h 373"/>
                <a:gd name="T26" fmla="*/ 1 w 213"/>
                <a:gd name="T27" fmla="*/ 0 h 373"/>
                <a:gd name="T28" fmla="*/ 1 w 213"/>
                <a:gd name="T29" fmla="*/ 0 h 373"/>
                <a:gd name="T30" fmla="*/ 1 w 213"/>
                <a:gd name="T31" fmla="*/ 0 h 373"/>
                <a:gd name="T32" fmla="*/ 1 w 213"/>
                <a:gd name="T33" fmla="*/ 0 h 373"/>
                <a:gd name="T34" fmla="*/ 1 w 213"/>
                <a:gd name="T35" fmla="*/ 0 h 373"/>
                <a:gd name="T36" fmla="*/ 1 w 213"/>
                <a:gd name="T37" fmla="*/ 0 h 373"/>
                <a:gd name="T38" fmla="*/ 1 w 213"/>
                <a:gd name="T39" fmla="*/ 0 h 373"/>
                <a:gd name="T40" fmla="*/ 1 w 213"/>
                <a:gd name="T41" fmla="*/ 0 h 373"/>
                <a:gd name="T42" fmla="*/ 1 w 213"/>
                <a:gd name="T43" fmla="*/ 0 h 373"/>
                <a:gd name="T44" fmla="*/ 1 w 213"/>
                <a:gd name="T45" fmla="*/ 0 h 373"/>
                <a:gd name="T46" fmla="*/ 1 w 213"/>
                <a:gd name="T47" fmla="*/ 0 h 373"/>
                <a:gd name="T48" fmla="*/ 1 w 213"/>
                <a:gd name="T49" fmla="*/ 0 h 373"/>
                <a:gd name="T50" fmla="*/ 1 w 213"/>
                <a:gd name="T51" fmla="*/ 0 h 373"/>
                <a:gd name="T52" fmla="*/ 1 w 213"/>
                <a:gd name="T53" fmla="*/ 0 h 373"/>
                <a:gd name="T54" fmla="*/ 1 w 213"/>
                <a:gd name="T55" fmla="*/ 0 h 373"/>
                <a:gd name="T56" fmla="*/ 1 w 213"/>
                <a:gd name="T57" fmla="*/ 0 h 373"/>
                <a:gd name="T58" fmla="*/ 1 w 213"/>
                <a:gd name="T59" fmla="*/ 0 h 373"/>
                <a:gd name="T60" fmla="*/ 1 w 213"/>
                <a:gd name="T61" fmla="*/ 0 h 373"/>
                <a:gd name="T62" fmla="*/ 1 w 213"/>
                <a:gd name="T63" fmla="*/ 0 h 373"/>
                <a:gd name="T64" fmla="*/ 1 w 213"/>
                <a:gd name="T65" fmla="*/ 0 h 373"/>
                <a:gd name="T66" fmla="*/ 1 w 213"/>
                <a:gd name="T67" fmla="*/ 0 h 373"/>
                <a:gd name="T68" fmla="*/ 1 w 213"/>
                <a:gd name="T69" fmla="*/ 0 h 373"/>
                <a:gd name="T70" fmla="*/ 1 w 213"/>
                <a:gd name="T71" fmla="*/ 0 h 373"/>
                <a:gd name="T72" fmla="*/ 1 w 213"/>
                <a:gd name="T73" fmla="*/ 0 h 373"/>
                <a:gd name="T74" fmla="*/ 1 w 213"/>
                <a:gd name="T75" fmla="*/ 0 h 373"/>
                <a:gd name="T76" fmla="*/ 1 w 213"/>
                <a:gd name="T77" fmla="*/ 0 h 373"/>
                <a:gd name="T78" fmla="*/ 1 w 213"/>
                <a:gd name="T79" fmla="*/ 0 h 373"/>
                <a:gd name="T80" fmla="*/ 1 w 213"/>
                <a:gd name="T81" fmla="*/ 0 h 373"/>
                <a:gd name="T82" fmla="*/ 1 w 213"/>
                <a:gd name="T83" fmla="*/ 0 h 373"/>
                <a:gd name="T84" fmla="*/ 1 w 213"/>
                <a:gd name="T85" fmla="*/ 0 h 373"/>
                <a:gd name="T86" fmla="*/ 1 w 213"/>
                <a:gd name="T87" fmla="*/ 0 h 373"/>
                <a:gd name="T88" fmla="*/ 1 w 213"/>
                <a:gd name="T89" fmla="*/ 0 h 373"/>
                <a:gd name="T90" fmla="*/ 1 w 213"/>
                <a:gd name="T91" fmla="*/ 0 h 373"/>
                <a:gd name="T92" fmla="*/ 1 w 213"/>
                <a:gd name="T93" fmla="*/ 0 h 373"/>
                <a:gd name="T94" fmla="*/ 0 w 213"/>
                <a:gd name="T95" fmla="*/ 0 h 373"/>
                <a:gd name="T96" fmla="*/ 1 w 213"/>
                <a:gd name="T97" fmla="*/ 0 h 373"/>
                <a:gd name="T98" fmla="*/ 1 w 213"/>
                <a:gd name="T99" fmla="*/ 0 h 373"/>
                <a:gd name="T100" fmla="*/ 1 w 213"/>
                <a:gd name="T101" fmla="*/ 0 h 373"/>
                <a:gd name="T102" fmla="*/ 1 w 213"/>
                <a:gd name="T103" fmla="*/ 0 h 373"/>
                <a:gd name="T104" fmla="*/ 1 w 213"/>
                <a:gd name="T105" fmla="*/ 0 h 373"/>
                <a:gd name="T106" fmla="*/ 1 w 213"/>
                <a:gd name="T107" fmla="*/ 0 h 373"/>
                <a:gd name="T108" fmla="*/ 1 w 213"/>
                <a:gd name="T109" fmla="*/ 0 h 373"/>
                <a:gd name="T110" fmla="*/ 1 w 213"/>
                <a:gd name="T111" fmla="*/ 0 h 373"/>
                <a:gd name="T112" fmla="*/ 1 w 213"/>
                <a:gd name="T113" fmla="*/ 0 h 373"/>
                <a:gd name="T114" fmla="*/ 1 w 213"/>
                <a:gd name="T115" fmla="*/ 0 h 373"/>
                <a:gd name="T116" fmla="*/ 1 w 213"/>
                <a:gd name="T117" fmla="*/ 0 h 373"/>
                <a:gd name="T118" fmla="*/ 1 w 213"/>
                <a:gd name="T119" fmla="*/ 0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3"/>
                <a:gd name="T181" fmla="*/ 0 h 373"/>
                <a:gd name="T182" fmla="*/ 213 w 213"/>
                <a:gd name="T183" fmla="*/ 373 h 3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3" h="373">
                  <a:moveTo>
                    <a:pt x="126" y="0"/>
                  </a:moveTo>
                  <a:lnTo>
                    <a:pt x="128" y="4"/>
                  </a:lnTo>
                  <a:lnTo>
                    <a:pt x="133" y="12"/>
                  </a:lnTo>
                  <a:lnTo>
                    <a:pt x="140" y="18"/>
                  </a:lnTo>
                  <a:lnTo>
                    <a:pt x="152" y="19"/>
                  </a:lnTo>
                  <a:lnTo>
                    <a:pt x="159" y="19"/>
                  </a:lnTo>
                  <a:lnTo>
                    <a:pt x="165" y="22"/>
                  </a:lnTo>
                  <a:lnTo>
                    <a:pt x="170" y="26"/>
                  </a:lnTo>
                  <a:lnTo>
                    <a:pt x="172" y="31"/>
                  </a:lnTo>
                  <a:lnTo>
                    <a:pt x="165" y="36"/>
                  </a:lnTo>
                  <a:lnTo>
                    <a:pt x="159" y="42"/>
                  </a:lnTo>
                  <a:lnTo>
                    <a:pt x="152" y="47"/>
                  </a:lnTo>
                  <a:lnTo>
                    <a:pt x="148" y="50"/>
                  </a:lnTo>
                  <a:lnTo>
                    <a:pt x="141" y="49"/>
                  </a:lnTo>
                  <a:lnTo>
                    <a:pt x="135" y="48"/>
                  </a:lnTo>
                  <a:lnTo>
                    <a:pt x="129" y="48"/>
                  </a:lnTo>
                  <a:lnTo>
                    <a:pt x="125" y="49"/>
                  </a:lnTo>
                  <a:lnTo>
                    <a:pt x="120" y="50"/>
                  </a:lnTo>
                  <a:lnTo>
                    <a:pt x="117" y="53"/>
                  </a:lnTo>
                  <a:lnTo>
                    <a:pt x="113" y="56"/>
                  </a:lnTo>
                  <a:lnTo>
                    <a:pt x="110" y="60"/>
                  </a:lnTo>
                  <a:lnTo>
                    <a:pt x="107" y="63"/>
                  </a:lnTo>
                  <a:lnTo>
                    <a:pt x="106" y="66"/>
                  </a:lnTo>
                  <a:lnTo>
                    <a:pt x="105" y="71"/>
                  </a:lnTo>
                  <a:lnTo>
                    <a:pt x="105" y="75"/>
                  </a:lnTo>
                  <a:lnTo>
                    <a:pt x="105" y="78"/>
                  </a:lnTo>
                  <a:lnTo>
                    <a:pt x="106" y="81"/>
                  </a:lnTo>
                  <a:lnTo>
                    <a:pt x="109" y="86"/>
                  </a:lnTo>
                  <a:lnTo>
                    <a:pt x="110" y="89"/>
                  </a:lnTo>
                  <a:lnTo>
                    <a:pt x="113" y="93"/>
                  </a:lnTo>
                  <a:lnTo>
                    <a:pt x="117" y="95"/>
                  </a:lnTo>
                  <a:lnTo>
                    <a:pt x="121" y="96"/>
                  </a:lnTo>
                  <a:lnTo>
                    <a:pt x="127" y="98"/>
                  </a:lnTo>
                  <a:lnTo>
                    <a:pt x="133" y="99"/>
                  </a:lnTo>
                  <a:lnTo>
                    <a:pt x="137" y="98"/>
                  </a:lnTo>
                  <a:lnTo>
                    <a:pt x="142" y="98"/>
                  </a:lnTo>
                  <a:lnTo>
                    <a:pt x="147" y="95"/>
                  </a:lnTo>
                  <a:lnTo>
                    <a:pt x="151" y="91"/>
                  </a:lnTo>
                  <a:lnTo>
                    <a:pt x="153" y="85"/>
                  </a:lnTo>
                  <a:lnTo>
                    <a:pt x="153" y="79"/>
                  </a:lnTo>
                  <a:lnTo>
                    <a:pt x="153" y="75"/>
                  </a:lnTo>
                  <a:lnTo>
                    <a:pt x="160" y="68"/>
                  </a:lnTo>
                  <a:lnTo>
                    <a:pt x="168" y="63"/>
                  </a:lnTo>
                  <a:lnTo>
                    <a:pt x="177" y="58"/>
                  </a:lnTo>
                  <a:lnTo>
                    <a:pt x="180" y="56"/>
                  </a:lnTo>
                  <a:lnTo>
                    <a:pt x="182" y="58"/>
                  </a:lnTo>
                  <a:lnTo>
                    <a:pt x="185" y="62"/>
                  </a:lnTo>
                  <a:lnTo>
                    <a:pt x="187" y="64"/>
                  </a:lnTo>
                  <a:lnTo>
                    <a:pt x="190" y="66"/>
                  </a:lnTo>
                  <a:lnTo>
                    <a:pt x="186" y="73"/>
                  </a:lnTo>
                  <a:lnTo>
                    <a:pt x="182" y="80"/>
                  </a:lnTo>
                  <a:lnTo>
                    <a:pt x="180" y="88"/>
                  </a:lnTo>
                  <a:lnTo>
                    <a:pt x="178" y="93"/>
                  </a:lnTo>
                  <a:lnTo>
                    <a:pt x="171" y="98"/>
                  </a:lnTo>
                  <a:lnTo>
                    <a:pt x="164" y="102"/>
                  </a:lnTo>
                  <a:lnTo>
                    <a:pt x="159" y="109"/>
                  </a:lnTo>
                  <a:lnTo>
                    <a:pt x="157" y="116"/>
                  </a:lnTo>
                  <a:lnTo>
                    <a:pt x="156" y="118"/>
                  </a:lnTo>
                  <a:lnTo>
                    <a:pt x="156" y="121"/>
                  </a:lnTo>
                  <a:lnTo>
                    <a:pt x="156" y="123"/>
                  </a:lnTo>
                  <a:lnTo>
                    <a:pt x="156" y="125"/>
                  </a:lnTo>
                  <a:lnTo>
                    <a:pt x="158" y="131"/>
                  </a:lnTo>
                  <a:lnTo>
                    <a:pt x="163" y="137"/>
                  </a:lnTo>
                  <a:lnTo>
                    <a:pt x="168" y="141"/>
                  </a:lnTo>
                  <a:lnTo>
                    <a:pt x="177" y="146"/>
                  </a:lnTo>
                  <a:lnTo>
                    <a:pt x="181" y="147"/>
                  </a:lnTo>
                  <a:lnTo>
                    <a:pt x="186" y="147"/>
                  </a:lnTo>
                  <a:lnTo>
                    <a:pt x="190" y="147"/>
                  </a:lnTo>
                  <a:lnTo>
                    <a:pt x="194" y="146"/>
                  </a:lnTo>
                  <a:lnTo>
                    <a:pt x="198" y="144"/>
                  </a:lnTo>
                  <a:lnTo>
                    <a:pt x="202" y="141"/>
                  </a:lnTo>
                  <a:lnTo>
                    <a:pt x="205" y="140"/>
                  </a:lnTo>
                  <a:lnTo>
                    <a:pt x="208" y="138"/>
                  </a:lnTo>
                  <a:lnTo>
                    <a:pt x="212" y="156"/>
                  </a:lnTo>
                  <a:lnTo>
                    <a:pt x="213" y="175"/>
                  </a:lnTo>
                  <a:lnTo>
                    <a:pt x="212" y="193"/>
                  </a:lnTo>
                  <a:lnTo>
                    <a:pt x="207" y="212"/>
                  </a:lnTo>
                  <a:lnTo>
                    <a:pt x="198" y="229"/>
                  </a:lnTo>
                  <a:lnTo>
                    <a:pt x="188" y="247"/>
                  </a:lnTo>
                  <a:lnTo>
                    <a:pt x="175" y="263"/>
                  </a:lnTo>
                  <a:lnTo>
                    <a:pt x="160" y="280"/>
                  </a:lnTo>
                  <a:lnTo>
                    <a:pt x="145" y="296"/>
                  </a:lnTo>
                  <a:lnTo>
                    <a:pt x="128" y="310"/>
                  </a:lnTo>
                  <a:lnTo>
                    <a:pt x="111" y="322"/>
                  </a:lnTo>
                  <a:lnTo>
                    <a:pt x="94" y="334"/>
                  </a:lnTo>
                  <a:lnTo>
                    <a:pt x="76" y="344"/>
                  </a:lnTo>
                  <a:lnTo>
                    <a:pt x="60" y="352"/>
                  </a:lnTo>
                  <a:lnTo>
                    <a:pt x="44" y="359"/>
                  </a:lnTo>
                  <a:lnTo>
                    <a:pt x="29" y="364"/>
                  </a:lnTo>
                  <a:lnTo>
                    <a:pt x="26" y="365"/>
                  </a:lnTo>
                  <a:lnTo>
                    <a:pt x="20" y="367"/>
                  </a:lnTo>
                  <a:lnTo>
                    <a:pt x="14" y="369"/>
                  </a:lnTo>
                  <a:lnTo>
                    <a:pt x="7" y="372"/>
                  </a:lnTo>
                  <a:lnTo>
                    <a:pt x="3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5" y="366"/>
                  </a:lnTo>
                  <a:lnTo>
                    <a:pt x="12" y="359"/>
                  </a:lnTo>
                  <a:lnTo>
                    <a:pt x="19" y="350"/>
                  </a:lnTo>
                  <a:lnTo>
                    <a:pt x="26" y="341"/>
                  </a:lnTo>
                  <a:lnTo>
                    <a:pt x="31" y="330"/>
                  </a:lnTo>
                  <a:lnTo>
                    <a:pt x="37" y="320"/>
                  </a:lnTo>
                  <a:lnTo>
                    <a:pt x="41" y="308"/>
                  </a:lnTo>
                  <a:lnTo>
                    <a:pt x="44" y="298"/>
                  </a:lnTo>
                  <a:lnTo>
                    <a:pt x="45" y="287"/>
                  </a:lnTo>
                  <a:lnTo>
                    <a:pt x="45" y="272"/>
                  </a:lnTo>
                  <a:lnTo>
                    <a:pt x="43" y="254"/>
                  </a:lnTo>
                  <a:lnTo>
                    <a:pt x="39" y="234"/>
                  </a:lnTo>
                  <a:lnTo>
                    <a:pt x="35" y="212"/>
                  </a:lnTo>
                  <a:lnTo>
                    <a:pt x="31" y="193"/>
                  </a:lnTo>
                  <a:lnTo>
                    <a:pt x="29" y="175"/>
                  </a:lnTo>
                  <a:lnTo>
                    <a:pt x="28" y="160"/>
                  </a:lnTo>
                  <a:lnTo>
                    <a:pt x="29" y="147"/>
                  </a:lnTo>
                  <a:lnTo>
                    <a:pt x="30" y="132"/>
                  </a:lnTo>
                  <a:lnTo>
                    <a:pt x="34" y="113"/>
                  </a:lnTo>
                  <a:lnTo>
                    <a:pt x="38" y="91"/>
                  </a:lnTo>
                  <a:lnTo>
                    <a:pt x="46" y="68"/>
                  </a:lnTo>
                  <a:lnTo>
                    <a:pt x="59" y="45"/>
                  </a:lnTo>
                  <a:lnTo>
                    <a:pt x="75" y="25"/>
                  </a:lnTo>
                  <a:lnTo>
                    <a:pt x="97" y="9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23"/>
            <p:cNvSpPr>
              <a:spLocks/>
            </p:cNvSpPr>
            <p:nvPr/>
          </p:nvSpPr>
          <p:spPr bwMode="auto">
            <a:xfrm>
              <a:off x="683" y="3844"/>
              <a:ext cx="479" cy="310"/>
            </a:xfrm>
            <a:custGeom>
              <a:avLst/>
              <a:gdLst>
                <a:gd name="T0" fmla="*/ 1 w 957"/>
                <a:gd name="T1" fmla="*/ 1 h 620"/>
                <a:gd name="T2" fmla="*/ 1 w 957"/>
                <a:gd name="T3" fmla="*/ 1 h 620"/>
                <a:gd name="T4" fmla="*/ 1 w 957"/>
                <a:gd name="T5" fmla="*/ 1 h 620"/>
                <a:gd name="T6" fmla="*/ 1 w 957"/>
                <a:gd name="T7" fmla="*/ 1 h 620"/>
                <a:gd name="T8" fmla="*/ 1 w 957"/>
                <a:gd name="T9" fmla="*/ 1 h 620"/>
                <a:gd name="T10" fmla="*/ 1 w 957"/>
                <a:gd name="T11" fmla="*/ 1 h 620"/>
                <a:gd name="T12" fmla="*/ 1 w 957"/>
                <a:gd name="T13" fmla="*/ 1 h 620"/>
                <a:gd name="T14" fmla="*/ 1 w 957"/>
                <a:gd name="T15" fmla="*/ 1 h 620"/>
                <a:gd name="T16" fmla="*/ 1 w 957"/>
                <a:gd name="T17" fmla="*/ 1 h 620"/>
                <a:gd name="T18" fmla="*/ 1 w 957"/>
                <a:gd name="T19" fmla="*/ 1 h 620"/>
                <a:gd name="T20" fmla="*/ 1 w 957"/>
                <a:gd name="T21" fmla="*/ 1 h 620"/>
                <a:gd name="T22" fmla="*/ 1 w 957"/>
                <a:gd name="T23" fmla="*/ 1 h 620"/>
                <a:gd name="T24" fmla="*/ 1 w 957"/>
                <a:gd name="T25" fmla="*/ 1 h 620"/>
                <a:gd name="T26" fmla="*/ 1 w 957"/>
                <a:gd name="T27" fmla="*/ 1 h 620"/>
                <a:gd name="T28" fmla="*/ 1 w 957"/>
                <a:gd name="T29" fmla="*/ 1 h 620"/>
                <a:gd name="T30" fmla="*/ 1 w 957"/>
                <a:gd name="T31" fmla="*/ 1 h 620"/>
                <a:gd name="T32" fmla="*/ 1 w 957"/>
                <a:gd name="T33" fmla="*/ 1 h 620"/>
                <a:gd name="T34" fmla="*/ 1 w 957"/>
                <a:gd name="T35" fmla="*/ 1 h 620"/>
                <a:gd name="T36" fmla="*/ 1 w 957"/>
                <a:gd name="T37" fmla="*/ 1 h 620"/>
                <a:gd name="T38" fmla="*/ 1 w 957"/>
                <a:gd name="T39" fmla="*/ 1 h 620"/>
                <a:gd name="T40" fmla="*/ 1 w 957"/>
                <a:gd name="T41" fmla="*/ 1 h 620"/>
                <a:gd name="T42" fmla="*/ 1 w 957"/>
                <a:gd name="T43" fmla="*/ 1 h 620"/>
                <a:gd name="T44" fmla="*/ 1 w 957"/>
                <a:gd name="T45" fmla="*/ 1 h 620"/>
                <a:gd name="T46" fmla="*/ 1 w 957"/>
                <a:gd name="T47" fmla="*/ 1 h 620"/>
                <a:gd name="T48" fmla="*/ 1 w 957"/>
                <a:gd name="T49" fmla="*/ 1 h 620"/>
                <a:gd name="T50" fmla="*/ 1 w 957"/>
                <a:gd name="T51" fmla="*/ 1 h 620"/>
                <a:gd name="T52" fmla="*/ 1 w 957"/>
                <a:gd name="T53" fmla="*/ 1 h 620"/>
                <a:gd name="T54" fmla="*/ 1 w 957"/>
                <a:gd name="T55" fmla="*/ 1 h 620"/>
                <a:gd name="T56" fmla="*/ 1 w 957"/>
                <a:gd name="T57" fmla="*/ 1 h 620"/>
                <a:gd name="T58" fmla="*/ 1 w 957"/>
                <a:gd name="T59" fmla="*/ 1 h 620"/>
                <a:gd name="T60" fmla="*/ 1 w 957"/>
                <a:gd name="T61" fmla="*/ 1 h 620"/>
                <a:gd name="T62" fmla="*/ 1 w 957"/>
                <a:gd name="T63" fmla="*/ 1 h 620"/>
                <a:gd name="T64" fmla="*/ 1 w 957"/>
                <a:gd name="T65" fmla="*/ 1 h 620"/>
                <a:gd name="T66" fmla="*/ 1 w 957"/>
                <a:gd name="T67" fmla="*/ 1 h 620"/>
                <a:gd name="T68" fmla="*/ 1 w 957"/>
                <a:gd name="T69" fmla="*/ 1 h 620"/>
                <a:gd name="T70" fmla="*/ 1 w 957"/>
                <a:gd name="T71" fmla="*/ 1 h 620"/>
                <a:gd name="T72" fmla="*/ 1 w 957"/>
                <a:gd name="T73" fmla="*/ 1 h 620"/>
                <a:gd name="T74" fmla="*/ 0 w 957"/>
                <a:gd name="T75" fmla="*/ 1 h 620"/>
                <a:gd name="T76" fmla="*/ 1 w 957"/>
                <a:gd name="T77" fmla="*/ 1 h 620"/>
                <a:gd name="T78" fmla="*/ 1 w 957"/>
                <a:gd name="T79" fmla="*/ 1 h 620"/>
                <a:gd name="T80" fmla="*/ 1 w 957"/>
                <a:gd name="T81" fmla="*/ 1 h 620"/>
                <a:gd name="T82" fmla="*/ 1 w 957"/>
                <a:gd name="T83" fmla="*/ 1 h 620"/>
                <a:gd name="T84" fmla="*/ 1 w 957"/>
                <a:gd name="T85" fmla="*/ 1 h 620"/>
                <a:gd name="T86" fmla="*/ 1 w 957"/>
                <a:gd name="T87" fmla="*/ 1 h 620"/>
                <a:gd name="T88" fmla="*/ 1 w 957"/>
                <a:gd name="T89" fmla="*/ 1 h 620"/>
                <a:gd name="T90" fmla="*/ 1 w 957"/>
                <a:gd name="T91" fmla="*/ 1 h 620"/>
                <a:gd name="T92" fmla="*/ 1 w 957"/>
                <a:gd name="T93" fmla="*/ 1 h 620"/>
                <a:gd name="T94" fmla="*/ 1 w 957"/>
                <a:gd name="T95" fmla="*/ 1 h 620"/>
                <a:gd name="T96" fmla="*/ 1 w 957"/>
                <a:gd name="T97" fmla="*/ 1 h 620"/>
                <a:gd name="T98" fmla="*/ 1 w 957"/>
                <a:gd name="T99" fmla="*/ 1 h 620"/>
                <a:gd name="T100" fmla="*/ 1 w 957"/>
                <a:gd name="T101" fmla="*/ 1 h 620"/>
                <a:gd name="T102" fmla="*/ 1 w 957"/>
                <a:gd name="T103" fmla="*/ 1 h 620"/>
                <a:gd name="T104" fmla="*/ 1 w 957"/>
                <a:gd name="T105" fmla="*/ 1 h 620"/>
                <a:gd name="T106" fmla="*/ 1 w 957"/>
                <a:gd name="T107" fmla="*/ 1 h 620"/>
                <a:gd name="T108" fmla="*/ 1 w 957"/>
                <a:gd name="T109" fmla="*/ 1 h 620"/>
                <a:gd name="T110" fmla="*/ 1 w 957"/>
                <a:gd name="T111" fmla="*/ 1 h 620"/>
                <a:gd name="T112" fmla="*/ 1 w 957"/>
                <a:gd name="T113" fmla="*/ 1 h 620"/>
                <a:gd name="T114" fmla="*/ 1 w 957"/>
                <a:gd name="T115" fmla="*/ 1 h 620"/>
                <a:gd name="T116" fmla="*/ 1 w 957"/>
                <a:gd name="T117" fmla="*/ 1 h 620"/>
                <a:gd name="T118" fmla="*/ 1 w 957"/>
                <a:gd name="T119" fmla="*/ 1 h 620"/>
                <a:gd name="T120" fmla="*/ 1 w 957"/>
                <a:gd name="T121" fmla="*/ 1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57"/>
                <a:gd name="T184" fmla="*/ 0 h 620"/>
                <a:gd name="T185" fmla="*/ 957 w 957"/>
                <a:gd name="T186" fmla="*/ 620 h 6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57" h="620">
                  <a:moveTo>
                    <a:pt x="520" y="259"/>
                  </a:moveTo>
                  <a:lnTo>
                    <a:pt x="518" y="236"/>
                  </a:lnTo>
                  <a:lnTo>
                    <a:pt x="517" y="212"/>
                  </a:lnTo>
                  <a:lnTo>
                    <a:pt x="519" y="189"/>
                  </a:lnTo>
                  <a:lnTo>
                    <a:pt x="523" y="165"/>
                  </a:lnTo>
                  <a:lnTo>
                    <a:pt x="527" y="143"/>
                  </a:lnTo>
                  <a:lnTo>
                    <a:pt x="534" y="124"/>
                  </a:lnTo>
                  <a:lnTo>
                    <a:pt x="543" y="105"/>
                  </a:lnTo>
                  <a:lnTo>
                    <a:pt x="553" y="91"/>
                  </a:lnTo>
                  <a:lnTo>
                    <a:pt x="563" y="79"/>
                  </a:lnTo>
                  <a:lnTo>
                    <a:pt x="572" y="67"/>
                  </a:lnTo>
                  <a:lnTo>
                    <a:pt x="580" y="57"/>
                  </a:lnTo>
                  <a:lnTo>
                    <a:pt x="587" y="46"/>
                  </a:lnTo>
                  <a:lnTo>
                    <a:pt x="594" y="36"/>
                  </a:lnTo>
                  <a:lnTo>
                    <a:pt x="601" y="26"/>
                  </a:lnTo>
                  <a:lnTo>
                    <a:pt x="607" y="13"/>
                  </a:lnTo>
                  <a:lnTo>
                    <a:pt x="611" y="0"/>
                  </a:lnTo>
                  <a:lnTo>
                    <a:pt x="613" y="9"/>
                  </a:lnTo>
                  <a:lnTo>
                    <a:pt x="616" y="22"/>
                  </a:lnTo>
                  <a:lnTo>
                    <a:pt x="622" y="38"/>
                  </a:lnTo>
                  <a:lnTo>
                    <a:pt x="629" y="54"/>
                  </a:lnTo>
                  <a:lnTo>
                    <a:pt x="637" y="72"/>
                  </a:lnTo>
                  <a:lnTo>
                    <a:pt x="646" y="89"/>
                  </a:lnTo>
                  <a:lnTo>
                    <a:pt x="656" y="104"/>
                  </a:lnTo>
                  <a:lnTo>
                    <a:pt x="667" y="115"/>
                  </a:lnTo>
                  <a:lnTo>
                    <a:pt x="678" y="127"/>
                  </a:lnTo>
                  <a:lnTo>
                    <a:pt x="687" y="138"/>
                  </a:lnTo>
                  <a:lnTo>
                    <a:pt x="694" y="151"/>
                  </a:lnTo>
                  <a:lnTo>
                    <a:pt x="700" y="164"/>
                  </a:lnTo>
                  <a:lnTo>
                    <a:pt x="709" y="201"/>
                  </a:lnTo>
                  <a:lnTo>
                    <a:pt x="709" y="236"/>
                  </a:lnTo>
                  <a:lnTo>
                    <a:pt x="704" y="268"/>
                  </a:lnTo>
                  <a:lnTo>
                    <a:pt x="697" y="292"/>
                  </a:lnTo>
                  <a:lnTo>
                    <a:pt x="691" y="303"/>
                  </a:lnTo>
                  <a:lnTo>
                    <a:pt x="684" y="315"/>
                  </a:lnTo>
                  <a:lnTo>
                    <a:pt x="675" y="327"/>
                  </a:lnTo>
                  <a:lnTo>
                    <a:pt x="664" y="339"/>
                  </a:lnTo>
                  <a:lnTo>
                    <a:pt x="653" y="352"/>
                  </a:lnTo>
                  <a:lnTo>
                    <a:pt x="641" y="364"/>
                  </a:lnTo>
                  <a:lnTo>
                    <a:pt x="631" y="378"/>
                  </a:lnTo>
                  <a:lnTo>
                    <a:pt x="621" y="393"/>
                  </a:lnTo>
                  <a:lnTo>
                    <a:pt x="616" y="404"/>
                  </a:lnTo>
                  <a:lnTo>
                    <a:pt x="615" y="414"/>
                  </a:lnTo>
                  <a:lnTo>
                    <a:pt x="615" y="422"/>
                  </a:lnTo>
                  <a:lnTo>
                    <a:pt x="618" y="424"/>
                  </a:lnTo>
                  <a:lnTo>
                    <a:pt x="626" y="420"/>
                  </a:lnTo>
                  <a:lnTo>
                    <a:pt x="632" y="413"/>
                  </a:lnTo>
                  <a:lnTo>
                    <a:pt x="637" y="404"/>
                  </a:lnTo>
                  <a:lnTo>
                    <a:pt x="640" y="395"/>
                  </a:lnTo>
                  <a:lnTo>
                    <a:pt x="646" y="382"/>
                  </a:lnTo>
                  <a:lnTo>
                    <a:pt x="652" y="369"/>
                  </a:lnTo>
                  <a:lnTo>
                    <a:pt x="659" y="357"/>
                  </a:lnTo>
                  <a:lnTo>
                    <a:pt x="667" y="347"/>
                  </a:lnTo>
                  <a:lnTo>
                    <a:pt x="685" y="326"/>
                  </a:lnTo>
                  <a:lnTo>
                    <a:pt x="705" y="310"/>
                  </a:lnTo>
                  <a:lnTo>
                    <a:pt x="727" y="296"/>
                  </a:lnTo>
                  <a:lnTo>
                    <a:pt x="749" y="287"/>
                  </a:lnTo>
                  <a:lnTo>
                    <a:pt x="772" y="280"/>
                  </a:lnTo>
                  <a:lnTo>
                    <a:pt x="793" y="277"/>
                  </a:lnTo>
                  <a:lnTo>
                    <a:pt x="814" y="276"/>
                  </a:lnTo>
                  <a:lnTo>
                    <a:pt x="834" y="278"/>
                  </a:lnTo>
                  <a:lnTo>
                    <a:pt x="841" y="280"/>
                  </a:lnTo>
                  <a:lnTo>
                    <a:pt x="846" y="281"/>
                  </a:lnTo>
                  <a:lnTo>
                    <a:pt x="852" y="284"/>
                  </a:lnTo>
                  <a:lnTo>
                    <a:pt x="858" y="286"/>
                  </a:lnTo>
                  <a:lnTo>
                    <a:pt x="870" y="292"/>
                  </a:lnTo>
                  <a:lnTo>
                    <a:pt x="880" y="298"/>
                  </a:lnTo>
                  <a:lnTo>
                    <a:pt x="891" y="304"/>
                  </a:lnTo>
                  <a:lnTo>
                    <a:pt x="902" y="311"/>
                  </a:lnTo>
                  <a:lnTo>
                    <a:pt x="913" y="319"/>
                  </a:lnTo>
                  <a:lnTo>
                    <a:pt x="926" y="327"/>
                  </a:lnTo>
                  <a:lnTo>
                    <a:pt x="941" y="336"/>
                  </a:lnTo>
                  <a:lnTo>
                    <a:pt x="957" y="345"/>
                  </a:lnTo>
                  <a:lnTo>
                    <a:pt x="948" y="346"/>
                  </a:lnTo>
                  <a:lnTo>
                    <a:pt x="936" y="348"/>
                  </a:lnTo>
                  <a:lnTo>
                    <a:pt x="924" y="351"/>
                  </a:lnTo>
                  <a:lnTo>
                    <a:pt x="910" y="354"/>
                  </a:lnTo>
                  <a:lnTo>
                    <a:pt x="897" y="359"/>
                  </a:lnTo>
                  <a:lnTo>
                    <a:pt x="885" y="364"/>
                  </a:lnTo>
                  <a:lnTo>
                    <a:pt x="874" y="372"/>
                  </a:lnTo>
                  <a:lnTo>
                    <a:pt x="866" y="383"/>
                  </a:lnTo>
                  <a:lnTo>
                    <a:pt x="855" y="399"/>
                  </a:lnTo>
                  <a:lnTo>
                    <a:pt x="840" y="416"/>
                  </a:lnTo>
                  <a:lnTo>
                    <a:pt x="822" y="432"/>
                  </a:lnTo>
                  <a:lnTo>
                    <a:pt x="802" y="447"/>
                  </a:lnTo>
                  <a:lnTo>
                    <a:pt x="780" y="460"/>
                  </a:lnTo>
                  <a:lnTo>
                    <a:pt x="757" y="467"/>
                  </a:lnTo>
                  <a:lnTo>
                    <a:pt x="732" y="469"/>
                  </a:lnTo>
                  <a:lnTo>
                    <a:pt x="709" y="463"/>
                  </a:lnTo>
                  <a:lnTo>
                    <a:pt x="705" y="460"/>
                  </a:lnTo>
                  <a:lnTo>
                    <a:pt x="700" y="458"/>
                  </a:lnTo>
                  <a:lnTo>
                    <a:pt x="694" y="455"/>
                  </a:lnTo>
                  <a:lnTo>
                    <a:pt x="689" y="454"/>
                  </a:lnTo>
                  <a:lnTo>
                    <a:pt x="683" y="454"/>
                  </a:lnTo>
                  <a:lnTo>
                    <a:pt x="678" y="455"/>
                  </a:lnTo>
                  <a:lnTo>
                    <a:pt x="674" y="458"/>
                  </a:lnTo>
                  <a:lnTo>
                    <a:pt x="670" y="460"/>
                  </a:lnTo>
                  <a:lnTo>
                    <a:pt x="666" y="463"/>
                  </a:lnTo>
                  <a:lnTo>
                    <a:pt x="661" y="463"/>
                  </a:lnTo>
                  <a:lnTo>
                    <a:pt x="655" y="461"/>
                  </a:lnTo>
                  <a:lnTo>
                    <a:pt x="651" y="460"/>
                  </a:lnTo>
                  <a:lnTo>
                    <a:pt x="660" y="454"/>
                  </a:lnTo>
                  <a:lnTo>
                    <a:pt x="668" y="445"/>
                  </a:lnTo>
                  <a:lnTo>
                    <a:pt x="675" y="436"/>
                  </a:lnTo>
                  <a:lnTo>
                    <a:pt x="677" y="425"/>
                  </a:lnTo>
                  <a:lnTo>
                    <a:pt x="677" y="423"/>
                  </a:lnTo>
                  <a:lnTo>
                    <a:pt x="677" y="421"/>
                  </a:lnTo>
                  <a:lnTo>
                    <a:pt x="676" y="420"/>
                  </a:lnTo>
                  <a:lnTo>
                    <a:pt x="675" y="417"/>
                  </a:lnTo>
                  <a:lnTo>
                    <a:pt x="674" y="415"/>
                  </a:lnTo>
                  <a:lnTo>
                    <a:pt x="671" y="414"/>
                  </a:lnTo>
                  <a:lnTo>
                    <a:pt x="670" y="413"/>
                  </a:lnTo>
                  <a:lnTo>
                    <a:pt x="668" y="412"/>
                  </a:lnTo>
                  <a:lnTo>
                    <a:pt x="660" y="409"/>
                  </a:lnTo>
                  <a:lnTo>
                    <a:pt x="651" y="409"/>
                  </a:lnTo>
                  <a:lnTo>
                    <a:pt x="643" y="413"/>
                  </a:lnTo>
                  <a:lnTo>
                    <a:pt x="636" y="417"/>
                  </a:lnTo>
                  <a:lnTo>
                    <a:pt x="631" y="425"/>
                  </a:lnTo>
                  <a:lnTo>
                    <a:pt x="630" y="436"/>
                  </a:lnTo>
                  <a:lnTo>
                    <a:pt x="630" y="445"/>
                  </a:lnTo>
                  <a:lnTo>
                    <a:pt x="633" y="452"/>
                  </a:lnTo>
                  <a:lnTo>
                    <a:pt x="636" y="458"/>
                  </a:lnTo>
                  <a:lnTo>
                    <a:pt x="634" y="461"/>
                  </a:lnTo>
                  <a:lnTo>
                    <a:pt x="632" y="462"/>
                  </a:lnTo>
                  <a:lnTo>
                    <a:pt x="629" y="463"/>
                  </a:lnTo>
                  <a:lnTo>
                    <a:pt x="626" y="462"/>
                  </a:lnTo>
                  <a:lnTo>
                    <a:pt x="625" y="459"/>
                  </a:lnTo>
                  <a:lnTo>
                    <a:pt x="624" y="453"/>
                  </a:lnTo>
                  <a:lnTo>
                    <a:pt x="624" y="447"/>
                  </a:lnTo>
                  <a:lnTo>
                    <a:pt x="622" y="440"/>
                  </a:lnTo>
                  <a:lnTo>
                    <a:pt x="617" y="433"/>
                  </a:lnTo>
                  <a:lnTo>
                    <a:pt x="608" y="431"/>
                  </a:lnTo>
                  <a:lnTo>
                    <a:pt x="593" y="437"/>
                  </a:lnTo>
                  <a:lnTo>
                    <a:pt x="588" y="431"/>
                  </a:lnTo>
                  <a:lnTo>
                    <a:pt x="583" y="427"/>
                  </a:lnTo>
                  <a:lnTo>
                    <a:pt x="576" y="423"/>
                  </a:lnTo>
                  <a:lnTo>
                    <a:pt x="568" y="422"/>
                  </a:lnTo>
                  <a:lnTo>
                    <a:pt x="560" y="423"/>
                  </a:lnTo>
                  <a:lnTo>
                    <a:pt x="552" y="427"/>
                  </a:lnTo>
                  <a:lnTo>
                    <a:pt x="545" y="432"/>
                  </a:lnTo>
                  <a:lnTo>
                    <a:pt x="538" y="443"/>
                  </a:lnTo>
                  <a:lnTo>
                    <a:pt x="533" y="444"/>
                  </a:lnTo>
                  <a:lnTo>
                    <a:pt x="526" y="446"/>
                  </a:lnTo>
                  <a:lnTo>
                    <a:pt x="519" y="447"/>
                  </a:lnTo>
                  <a:lnTo>
                    <a:pt x="512" y="448"/>
                  </a:lnTo>
                  <a:lnTo>
                    <a:pt x="504" y="450"/>
                  </a:lnTo>
                  <a:lnTo>
                    <a:pt x="496" y="451"/>
                  </a:lnTo>
                  <a:lnTo>
                    <a:pt x="487" y="452"/>
                  </a:lnTo>
                  <a:lnTo>
                    <a:pt x="479" y="452"/>
                  </a:lnTo>
                  <a:lnTo>
                    <a:pt x="471" y="454"/>
                  </a:lnTo>
                  <a:lnTo>
                    <a:pt x="464" y="458"/>
                  </a:lnTo>
                  <a:lnTo>
                    <a:pt x="458" y="465"/>
                  </a:lnTo>
                  <a:lnTo>
                    <a:pt x="452" y="474"/>
                  </a:lnTo>
                  <a:lnTo>
                    <a:pt x="446" y="485"/>
                  </a:lnTo>
                  <a:lnTo>
                    <a:pt x="440" y="499"/>
                  </a:lnTo>
                  <a:lnTo>
                    <a:pt x="432" y="514"/>
                  </a:lnTo>
                  <a:lnTo>
                    <a:pt x="424" y="531"/>
                  </a:lnTo>
                  <a:lnTo>
                    <a:pt x="413" y="551"/>
                  </a:lnTo>
                  <a:lnTo>
                    <a:pt x="401" y="567"/>
                  </a:lnTo>
                  <a:lnTo>
                    <a:pt x="388" y="581"/>
                  </a:lnTo>
                  <a:lnTo>
                    <a:pt x="374" y="591"/>
                  </a:lnTo>
                  <a:lnTo>
                    <a:pt x="359" y="601"/>
                  </a:lnTo>
                  <a:lnTo>
                    <a:pt x="344" y="607"/>
                  </a:lnTo>
                  <a:lnTo>
                    <a:pt x="330" y="612"/>
                  </a:lnTo>
                  <a:lnTo>
                    <a:pt x="315" y="616"/>
                  </a:lnTo>
                  <a:lnTo>
                    <a:pt x="301" y="618"/>
                  </a:lnTo>
                  <a:lnTo>
                    <a:pt x="288" y="619"/>
                  </a:lnTo>
                  <a:lnTo>
                    <a:pt x="276" y="620"/>
                  </a:lnTo>
                  <a:lnTo>
                    <a:pt x="265" y="619"/>
                  </a:lnTo>
                  <a:lnTo>
                    <a:pt x="254" y="619"/>
                  </a:lnTo>
                  <a:lnTo>
                    <a:pt x="246" y="618"/>
                  </a:lnTo>
                  <a:lnTo>
                    <a:pt x="240" y="617"/>
                  </a:lnTo>
                  <a:lnTo>
                    <a:pt x="236" y="617"/>
                  </a:lnTo>
                  <a:lnTo>
                    <a:pt x="228" y="616"/>
                  </a:lnTo>
                  <a:lnTo>
                    <a:pt x="217" y="613"/>
                  </a:lnTo>
                  <a:lnTo>
                    <a:pt x="205" y="610"/>
                  </a:lnTo>
                  <a:lnTo>
                    <a:pt x="190" y="605"/>
                  </a:lnTo>
                  <a:lnTo>
                    <a:pt x="175" y="599"/>
                  </a:lnTo>
                  <a:lnTo>
                    <a:pt x="159" y="594"/>
                  </a:lnTo>
                  <a:lnTo>
                    <a:pt x="145" y="586"/>
                  </a:lnTo>
                  <a:lnTo>
                    <a:pt x="131" y="578"/>
                  </a:lnTo>
                  <a:lnTo>
                    <a:pt x="117" y="569"/>
                  </a:lnTo>
                  <a:lnTo>
                    <a:pt x="103" y="563"/>
                  </a:lnTo>
                  <a:lnTo>
                    <a:pt x="88" y="558"/>
                  </a:lnTo>
                  <a:lnTo>
                    <a:pt x="72" y="553"/>
                  </a:lnTo>
                  <a:lnTo>
                    <a:pt x="57" y="551"/>
                  </a:lnTo>
                  <a:lnTo>
                    <a:pt x="42" y="549"/>
                  </a:lnTo>
                  <a:lnTo>
                    <a:pt x="27" y="548"/>
                  </a:lnTo>
                  <a:lnTo>
                    <a:pt x="15" y="548"/>
                  </a:lnTo>
                  <a:lnTo>
                    <a:pt x="0" y="545"/>
                  </a:lnTo>
                  <a:lnTo>
                    <a:pt x="1" y="539"/>
                  </a:lnTo>
                  <a:lnTo>
                    <a:pt x="8" y="534"/>
                  </a:lnTo>
                  <a:lnTo>
                    <a:pt x="15" y="528"/>
                  </a:lnTo>
                  <a:lnTo>
                    <a:pt x="31" y="511"/>
                  </a:lnTo>
                  <a:lnTo>
                    <a:pt x="50" y="490"/>
                  </a:lnTo>
                  <a:lnTo>
                    <a:pt x="72" y="466"/>
                  </a:lnTo>
                  <a:lnTo>
                    <a:pt x="95" y="443"/>
                  </a:lnTo>
                  <a:lnTo>
                    <a:pt x="119" y="421"/>
                  </a:lnTo>
                  <a:lnTo>
                    <a:pt x="145" y="401"/>
                  </a:lnTo>
                  <a:lnTo>
                    <a:pt x="168" y="387"/>
                  </a:lnTo>
                  <a:lnTo>
                    <a:pt x="189" y="380"/>
                  </a:lnTo>
                  <a:lnTo>
                    <a:pt x="201" y="378"/>
                  </a:lnTo>
                  <a:lnTo>
                    <a:pt x="219" y="375"/>
                  </a:lnTo>
                  <a:lnTo>
                    <a:pt x="237" y="370"/>
                  </a:lnTo>
                  <a:lnTo>
                    <a:pt x="258" y="365"/>
                  </a:lnTo>
                  <a:lnTo>
                    <a:pt x="278" y="362"/>
                  </a:lnTo>
                  <a:lnTo>
                    <a:pt x="299" y="360"/>
                  </a:lnTo>
                  <a:lnTo>
                    <a:pt x="319" y="359"/>
                  </a:lnTo>
                  <a:lnTo>
                    <a:pt x="335" y="359"/>
                  </a:lnTo>
                  <a:lnTo>
                    <a:pt x="351" y="361"/>
                  </a:lnTo>
                  <a:lnTo>
                    <a:pt x="368" y="367"/>
                  </a:lnTo>
                  <a:lnTo>
                    <a:pt x="387" y="374"/>
                  </a:lnTo>
                  <a:lnTo>
                    <a:pt x="405" y="382"/>
                  </a:lnTo>
                  <a:lnTo>
                    <a:pt x="421" y="390"/>
                  </a:lnTo>
                  <a:lnTo>
                    <a:pt x="435" y="398"/>
                  </a:lnTo>
                  <a:lnTo>
                    <a:pt x="447" y="404"/>
                  </a:lnTo>
                  <a:lnTo>
                    <a:pt x="452" y="408"/>
                  </a:lnTo>
                  <a:lnTo>
                    <a:pt x="459" y="414"/>
                  </a:lnTo>
                  <a:lnTo>
                    <a:pt x="465" y="420"/>
                  </a:lnTo>
                  <a:lnTo>
                    <a:pt x="472" y="425"/>
                  </a:lnTo>
                  <a:lnTo>
                    <a:pt x="479" y="430"/>
                  </a:lnTo>
                  <a:lnTo>
                    <a:pt x="484" y="432"/>
                  </a:lnTo>
                  <a:lnTo>
                    <a:pt x="490" y="433"/>
                  </a:lnTo>
                  <a:lnTo>
                    <a:pt x="499" y="433"/>
                  </a:lnTo>
                  <a:lnTo>
                    <a:pt x="507" y="433"/>
                  </a:lnTo>
                  <a:lnTo>
                    <a:pt x="515" y="432"/>
                  </a:lnTo>
                  <a:lnTo>
                    <a:pt x="523" y="431"/>
                  </a:lnTo>
                  <a:lnTo>
                    <a:pt x="528" y="430"/>
                  </a:lnTo>
                  <a:lnTo>
                    <a:pt x="534" y="428"/>
                  </a:lnTo>
                  <a:lnTo>
                    <a:pt x="541" y="423"/>
                  </a:lnTo>
                  <a:lnTo>
                    <a:pt x="543" y="420"/>
                  </a:lnTo>
                  <a:lnTo>
                    <a:pt x="542" y="416"/>
                  </a:lnTo>
                  <a:lnTo>
                    <a:pt x="538" y="412"/>
                  </a:lnTo>
                  <a:lnTo>
                    <a:pt x="533" y="409"/>
                  </a:lnTo>
                  <a:lnTo>
                    <a:pt x="527" y="408"/>
                  </a:lnTo>
                  <a:lnTo>
                    <a:pt x="519" y="408"/>
                  </a:lnTo>
                  <a:lnTo>
                    <a:pt x="511" y="408"/>
                  </a:lnTo>
                  <a:lnTo>
                    <a:pt x="502" y="408"/>
                  </a:lnTo>
                  <a:lnTo>
                    <a:pt x="492" y="408"/>
                  </a:lnTo>
                  <a:lnTo>
                    <a:pt x="482" y="409"/>
                  </a:lnTo>
                  <a:lnTo>
                    <a:pt x="473" y="409"/>
                  </a:lnTo>
                  <a:lnTo>
                    <a:pt x="464" y="409"/>
                  </a:lnTo>
                  <a:lnTo>
                    <a:pt x="455" y="409"/>
                  </a:lnTo>
                  <a:lnTo>
                    <a:pt x="444" y="407"/>
                  </a:lnTo>
                  <a:lnTo>
                    <a:pt x="433" y="404"/>
                  </a:lnTo>
                  <a:lnTo>
                    <a:pt x="418" y="398"/>
                  </a:lnTo>
                  <a:lnTo>
                    <a:pt x="402" y="389"/>
                  </a:lnTo>
                  <a:lnTo>
                    <a:pt x="382" y="378"/>
                  </a:lnTo>
                  <a:lnTo>
                    <a:pt x="358" y="363"/>
                  </a:lnTo>
                  <a:lnTo>
                    <a:pt x="340" y="349"/>
                  </a:lnTo>
                  <a:lnTo>
                    <a:pt x="323" y="331"/>
                  </a:lnTo>
                  <a:lnTo>
                    <a:pt x="310" y="310"/>
                  </a:lnTo>
                  <a:lnTo>
                    <a:pt x="298" y="286"/>
                  </a:lnTo>
                  <a:lnTo>
                    <a:pt x="289" y="261"/>
                  </a:lnTo>
                  <a:lnTo>
                    <a:pt x="282" y="233"/>
                  </a:lnTo>
                  <a:lnTo>
                    <a:pt x="277" y="205"/>
                  </a:lnTo>
                  <a:lnTo>
                    <a:pt x="275" y="178"/>
                  </a:lnTo>
                  <a:lnTo>
                    <a:pt x="275" y="159"/>
                  </a:lnTo>
                  <a:lnTo>
                    <a:pt x="277" y="142"/>
                  </a:lnTo>
                  <a:lnTo>
                    <a:pt x="280" y="125"/>
                  </a:lnTo>
                  <a:lnTo>
                    <a:pt x="283" y="109"/>
                  </a:lnTo>
                  <a:lnTo>
                    <a:pt x="292" y="122"/>
                  </a:lnTo>
                  <a:lnTo>
                    <a:pt x="307" y="135"/>
                  </a:lnTo>
                  <a:lnTo>
                    <a:pt x="326" y="148"/>
                  </a:lnTo>
                  <a:lnTo>
                    <a:pt x="346" y="159"/>
                  </a:lnTo>
                  <a:lnTo>
                    <a:pt x="368" y="170"/>
                  </a:lnTo>
                  <a:lnTo>
                    <a:pt x="391" y="178"/>
                  </a:lnTo>
                  <a:lnTo>
                    <a:pt x="412" y="185"/>
                  </a:lnTo>
                  <a:lnTo>
                    <a:pt x="431" y="190"/>
                  </a:lnTo>
                  <a:lnTo>
                    <a:pt x="442" y="194"/>
                  </a:lnTo>
                  <a:lnTo>
                    <a:pt x="455" y="197"/>
                  </a:lnTo>
                  <a:lnTo>
                    <a:pt x="469" y="203"/>
                  </a:lnTo>
                  <a:lnTo>
                    <a:pt x="482" y="210"/>
                  </a:lnTo>
                  <a:lnTo>
                    <a:pt x="496" y="219"/>
                  </a:lnTo>
                  <a:lnTo>
                    <a:pt x="508" y="231"/>
                  </a:lnTo>
                  <a:lnTo>
                    <a:pt x="517" y="245"/>
                  </a:lnTo>
                  <a:lnTo>
                    <a:pt x="523" y="263"/>
                  </a:lnTo>
                  <a:lnTo>
                    <a:pt x="531" y="288"/>
                  </a:lnTo>
                  <a:lnTo>
                    <a:pt x="539" y="308"/>
                  </a:lnTo>
                  <a:lnTo>
                    <a:pt x="543" y="330"/>
                  </a:lnTo>
                  <a:lnTo>
                    <a:pt x="540" y="360"/>
                  </a:lnTo>
                  <a:lnTo>
                    <a:pt x="540" y="369"/>
                  </a:lnTo>
                  <a:lnTo>
                    <a:pt x="542" y="378"/>
                  </a:lnTo>
                  <a:lnTo>
                    <a:pt x="548" y="386"/>
                  </a:lnTo>
                  <a:lnTo>
                    <a:pt x="555" y="394"/>
                  </a:lnTo>
                  <a:lnTo>
                    <a:pt x="562" y="401"/>
                  </a:lnTo>
                  <a:lnTo>
                    <a:pt x="570" y="408"/>
                  </a:lnTo>
                  <a:lnTo>
                    <a:pt x="577" y="413"/>
                  </a:lnTo>
                  <a:lnTo>
                    <a:pt x="583" y="416"/>
                  </a:lnTo>
                  <a:lnTo>
                    <a:pt x="591" y="421"/>
                  </a:lnTo>
                  <a:lnTo>
                    <a:pt x="599" y="424"/>
                  </a:lnTo>
                  <a:lnTo>
                    <a:pt x="603" y="423"/>
                  </a:lnTo>
                  <a:lnTo>
                    <a:pt x="605" y="420"/>
                  </a:lnTo>
                  <a:lnTo>
                    <a:pt x="605" y="413"/>
                  </a:lnTo>
                  <a:lnTo>
                    <a:pt x="605" y="406"/>
                  </a:lnTo>
                  <a:lnTo>
                    <a:pt x="603" y="398"/>
                  </a:lnTo>
                  <a:lnTo>
                    <a:pt x="600" y="390"/>
                  </a:lnTo>
                  <a:lnTo>
                    <a:pt x="595" y="384"/>
                  </a:lnTo>
                  <a:lnTo>
                    <a:pt x="587" y="375"/>
                  </a:lnTo>
                  <a:lnTo>
                    <a:pt x="577" y="362"/>
                  </a:lnTo>
                  <a:lnTo>
                    <a:pt x="564" y="347"/>
                  </a:lnTo>
                  <a:lnTo>
                    <a:pt x="550" y="329"/>
                  </a:lnTo>
                  <a:lnTo>
                    <a:pt x="538" y="308"/>
                  </a:lnTo>
                  <a:lnTo>
                    <a:pt x="527" y="285"/>
                  </a:lnTo>
                  <a:lnTo>
                    <a:pt x="520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24"/>
            <p:cNvSpPr>
              <a:spLocks/>
            </p:cNvSpPr>
            <p:nvPr/>
          </p:nvSpPr>
          <p:spPr bwMode="auto">
            <a:xfrm>
              <a:off x="1007" y="4084"/>
              <a:ext cx="123" cy="153"/>
            </a:xfrm>
            <a:custGeom>
              <a:avLst/>
              <a:gdLst>
                <a:gd name="T0" fmla="*/ 0 w 248"/>
                <a:gd name="T1" fmla="*/ 1 h 305"/>
                <a:gd name="T2" fmla="*/ 0 w 248"/>
                <a:gd name="T3" fmla="*/ 1 h 305"/>
                <a:gd name="T4" fmla="*/ 0 w 248"/>
                <a:gd name="T5" fmla="*/ 1 h 305"/>
                <a:gd name="T6" fmla="*/ 0 w 248"/>
                <a:gd name="T7" fmla="*/ 1 h 305"/>
                <a:gd name="T8" fmla="*/ 0 w 248"/>
                <a:gd name="T9" fmla="*/ 1 h 305"/>
                <a:gd name="T10" fmla="*/ 0 w 248"/>
                <a:gd name="T11" fmla="*/ 1 h 305"/>
                <a:gd name="T12" fmla="*/ 0 w 248"/>
                <a:gd name="T13" fmla="*/ 1 h 305"/>
                <a:gd name="T14" fmla="*/ 0 w 248"/>
                <a:gd name="T15" fmla="*/ 1 h 305"/>
                <a:gd name="T16" fmla="*/ 0 w 248"/>
                <a:gd name="T17" fmla="*/ 1 h 305"/>
                <a:gd name="T18" fmla="*/ 0 w 248"/>
                <a:gd name="T19" fmla="*/ 1 h 305"/>
                <a:gd name="T20" fmla="*/ 0 w 248"/>
                <a:gd name="T21" fmla="*/ 1 h 305"/>
                <a:gd name="T22" fmla="*/ 0 w 248"/>
                <a:gd name="T23" fmla="*/ 1 h 305"/>
                <a:gd name="T24" fmla="*/ 0 w 248"/>
                <a:gd name="T25" fmla="*/ 1 h 305"/>
                <a:gd name="T26" fmla="*/ 0 w 248"/>
                <a:gd name="T27" fmla="*/ 1 h 305"/>
                <a:gd name="T28" fmla="*/ 0 w 248"/>
                <a:gd name="T29" fmla="*/ 1 h 305"/>
                <a:gd name="T30" fmla="*/ 0 w 248"/>
                <a:gd name="T31" fmla="*/ 1 h 305"/>
                <a:gd name="T32" fmla="*/ 0 w 248"/>
                <a:gd name="T33" fmla="*/ 1 h 305"/>
                <a:gd name="T34" fmla="*/ 0 w 248"/>
                <a:gd name="T35" fmla="*/ 1 h 305"/>
                <a:gd name="T36" fmla="*/ 0 w 248"/>
                <a:gd name="T37" fmla="*/ 1 h 305"/>
                <a:gd name="T38" fmla="*/ 0 w 248"/>
                <a:gd name="T39" fmla="*/ 1 h 305"/>
                <a:gd name="T40" fmla="*/ 0 w 248"/>
                <a:gd name="T41" fmla="*/ 1 h 305"/>
                <a:gd name="T42" fmla="*/ 0 w 248"/>
                <a:gd name="T43" fmla="*/ 1 h 305"/>
                <a:gd name="T44" fmla="*/ 0 w 248"/>
                <a:gd name="T45" fmla="*/ 1 h 305"/>
                <a:gd name="T46" fmla="*/ 0 w 248"/>
                <a:gd name="T47" fmla="*/ 1 h 305"/>
                <a:gd name="T48" fmla="*/ 0 w 248"/>
                <a:gd name="T49" fmla="*/ 1 h 305"/>
                <a:gd name="T50" fmla="*/ 0 w 248"/>
                <a:gd name="T51" fmla="*/ 1 h 305"/>
                <a:gd name="T52" fmla="*/ 0 w 248"/>
                <a:gd name="T53" fmla="*/ 1 h 305"/>
                <a:gd name="T54" fmla="*/ 0 w 248"/>
                <a:gd name="T55" fmla="*/ 1 h 305"/>
                <a:gd name="T56" fmla="*/ 0 w 248"/>
                <a:gd name="T57" fmla="*/ 1 h 305"/>
                <a:gd name="T58" fmla="*/ 0 w 248"/>
                <a:gd name="T59" fmla="*/ 1 h 305"/>
                <a:gd name="T60" fmla="*/ 0 w 248"/>
                <a:gd name="T61" fmla="*/ 1 h 305"/>
                <a:gd name="T62" fmla="*/ 0 w 248"/>
                <a:gd name="T63" fmla="*/ 1 h 305"/>
                <a:gd name="T64" fmla="*/ 0 w 248"/>
                <a:gd name="T65" fmla="*/ 1 h 305"/>
                <a:gd name="T66" fmla="*/ 0 w 248"/>
                <a:gd name="T67" fmla="*/ 1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8"/>
                <a:gd name="T103" fmla="*/ 0 h 305"/>
                <a:gd name="T104" fmla="*/ 248 w 248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8" h="305">
                  <a:moveTo>
                    <a:pt x="68" y="0"/>
                  </a:moveTo>
                  <a:lnTo>
                    <a:pt x="67" y="10"/>
                  </a:lnTo>
                  <a:lnTo>
                    <a:pt x="62" y="18"/>
                  </a:lnTo>
                  <a:lnTo>
                    <a:pt x="55" y="24"/>
                  </a:lnTo>
                  <a:lnTo>
                    <a:pt x="47" y="27"/>
                  </a:lnTo>
                  <a:lnTo>
                    <a:pt x="38" y="27"/>
                  </a:lnTo>
                  <a:lnTo>
                    <a:pt x="31" y="25"/>
                  </a:lnTo>
                  <a:lnTo>
                    <a:pt x="28" y="20"/>
                  </a:lnTo>
                  <a:lnTo>
                    <a:pt x="25" y="17"/>
                  </a:lnTo>
                  <a:lnTo>
                    <a:pt x="24" y="15"/>
                  </a:lnTo>
                  <a:lnTo>
                    <a:pt x="21" y="12"/>
                  </a:lnTo>
                  <a:lnTo>
                    <a:pt x="16" y="11"/>
                  </a:lnTo>
                  <a:lnTo>
                    <a:pt x="9" y="10"/>
                  </a:lnTo>
                  <a:lnTo>
                    <a:pt x="3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5" y="17"/>
                  </a:lnTo>
                  <a:lnTo>
                    <a:pt x="8" y="22"/>
                  </a:lnTo>
                  <a:lnTo>
                    <a:pt x="13" y="27"/>
                  </a:lnTo>
                  <a:lnTo>
                    <a:pt x="17" y="32"/>
                  </a:lnTo>
                  <a:lnTo>
                    <a:pt x="22" y="30"/>
                  </a:lnTo>
                  <a:lnTo>
                    <a:pt x="29" y="30"/>
                  </a:lnTo>
                  <a:lnTo>
                    <a:pt x="35" y="30"/>
                  </a:lnTo>
                  <a:lnTo>
                    <a:pt x="39" y="34"/>
                  </a:lnTo>
                  <a:lnTo>
                    <a:pt x="44" y="42"/>
                  </a:lnTo>
                  <a:lnTo>
                    <a:pt x="46" y="49"/>
                  </a:lnTo>
                  <a:lnTo>
                    <a:pt x="46" y="55"/>
                  </a:lnTo>
                  <a:lnTo>
                    <a:pt x="45" y="61"/>
                  </a:lnTo>
                  <a:lnTo>
                    <a:pt x="43" y="64"/>
                  </a:lnTo>
                  <a:lnTo>
                    <a:pt x="41" y="67"/>
                  </a:lnTo>
                  <a:lnTo>
                    <a:pt x="39" y="70"/>
                  </a:lnTo>
                  <a:lnTo>
                    <a:pt x="37" y="72"/>
                  </a:lnTo>
                  <a:lnTo>
                    <a:pt x="31" y="76"/>
                  </a:lnTo>
                  <a:lnTo>
                    <a:pt x="24" y="78"/>
                  </a:lnTo>
                  <a:lnTo>
                    <a:pt x="18" y="79"/>
                  </a:lnTo>
                  <a:lnTo>
                    <a:pt x="13" y="79"/>
                  </a:lnTo>
                  <a:lnTo>
                    <a:pt x="3" y="107"/>
                  </a:lnTo>
                  <a:lnTo>
                    <a:pt x="1" y="135"/>
                  </a:lnTo>
                  <a:lnTo>
                    <a:pt x="6" y="161"/>
                  </a:lnTo>
                  <a:lnTo>
                    <a:pt x="18" y="186"/>
                  </a:lnTo>
                  <a:lnTo>
                    <a:pt x="37" y="209"/>
                  </a:lnTo>
                  <a:lnTo>
                    <a:pt x="63" y="231"/>
                  </a:lnTo>
                  <a:lnTo>
                    <a:pt x="97" y="249"/>
                  </a:lnTo>
                  <a:lnTo>
                    <a:pt x="138" y="262"/>
                  </a:lnTo>
                  <a:lnTo>
                    <a:pt x="154" y="267"/>
                  </a:lnTo>
                  <a:lnTo>
                    <a:pt x="171" y="273"/>
                  </a:lnTo>
                  <a:lnTo>
                    <a:pt x="188" y="279"/>
                  </a:lnTo>
                  <a:lnTo>
                    <a:pt x="203" y="284"/>
                  </a:lnTo>
                  <a:lnTo>
                    <a:pt x="218" y="291"/>
                  </a:lnTo>
                  <a:lnTo>
                    <a:pt x="229" y="297"/>
                  </a:lnTo>
                  <a:lnTo>
                    <a:pt x="240" y="302"/>
                  </a:lnTo>
                  <a:lnTo>
                    <a:pt x="248" y="305"/>
                  </a:lnTo>
                  <a:lnTo>
                    <a:pt x="240" y="290"/>
                  </a:lnTo>
                  <a:lnTo>
                    <a:pt x="233" y="273"/>
                  </a:lnTo>
                  <a:lnTo>
                    <a:pt x="226" y="254"/>
                  </a:lnTo>
                  <a:lnTo>
                    <a:pt x="221" y="235"/>
                  </a:lnTo>
                  <a:lnTo>
                    <a:pt x="218" y="215"/>
                  </a:lnTo>
                  <a:lnTo>
                    <a:pt x="214" y="196"/>
                  </a:lnTo>
                  <a:lnTo>
                    <a:pt x="212" y="176"/>
                  </a:lnTo>
                  <a:lnTo>
                    <a:pt x="210" y="160"/>
                  </a:lnTo>
                  <a:lnTo>
                    <a:pt x="207" y="141"/>
                  </a:lnTo>
                  <a:lnTo>
                    <a:pt x="202" y="120"/>
                  </a:lnTo>
                  <a:lnTo>
                    <a:pt x="194" y="94"/>
                  </a:lnTo>
                  <a:lnTo>
                    <a:pt x="181" y="69"/>
                  </a:lnTo>
                  <a:lnTo>
                    <a:pt x="162" y="46"/>
                  </a:lnTo>
                  <a:lnTo>
                    <a:pt x="138" y="25"/>
                  </a:lnTo>
                  <a:lnTo>
                    <a:pt x="107" y="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25"/>
            <p:cNvSpPr>
              <a:spLocks/>
            </p:cNvSpPr>
            <p:nvPr/>
          </p:nvSpPr>
          <p:spPr bwMode="auto">
            <a:xfrm>
              <a:off x="976" y="4121"/>
              <a:ext cx="14" cy="15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0 w 29"/>
                <a:gd name="T5" fmla="*/ 0 h 31"/>
                <a:gd name="T6" fmla="*/ 0 w 29"/>
                <a:gd name="T7" fmla="*/ 0 h 31"/>
                <a:gd name="T8" fmla="*/ 0 w 29"/>
                <a:gd name="T9" fmla="*/ 0 h 31"/>
                <a:gd name="T10" fmla="*/ 0 w 29"/>
                <a:gd name="T11" fmla="*/ 0 h 31"/>
                <a:gd name="T12" fmla="*/ 0 w 29"/>
                <a:gd name="T13" fmla="*/ 0 h 31"/>
                <a:gd name="T14" fmla="*/ 0 w 29"/>
                <a:gd name="T15" fmla="*/ 0 h 31"/>
                <a:gd name="T16" fmla="*/ 0 w 29"/>
                <a:gd name="T17" fmla="*/ 0 h 31"/>
                <a:gd name="T18" fmla="*/ 0 w 29"/>
                <a:gd name="T19" fmla="*/ 0 h 31"/>
                <a:gd name="T20" fmla="*/ 0 w 29"/>
                <a:gd name="T21" fmla="*/ 0 h 31"/>
                <a:gd name="T22" fmla="*/ 0 w 29"/>
                <a:gd name="T23" fmla="*/ 0 h 31"/>
                <a:gd name="T24" fmla="*/ 0 w 29"/>
                <a:gd name="T25" fmla="*/ 0 h 31"/>
                <a:gd name="T26" fmla="*/ 0 w 29"/>
                <a:gd name="T27" fmla="*/ 0 h 31"/>
                <a:gd name="T28" fmla="*/ 0 w 29"/>
                <a:gd name="T29" fmla="*/ 0 h 31"/>
                <a:gd name="T30" fmla="*/ 0 w 29"/>
                <a:gd name="T31" fmla="*/ 0 h 31"/>
                <a:gd name="T32" fmla="*/ 0 w 29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1"/>
                <a:gd name="T53" fmla="*/ 29 w 29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1">
                  <a:moveTo>
                    <a:pt x="29" y="20"/>
                  </a:moveTo>
                  <a:lnTo>
                    <a:pt x="26" y="26"/>
                  </a:lnTo>
                  <a:lnTo>
                    <a:pt x="23" y="30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5" y="7"/>
                  </a:lnTo>
                  <a:lnTo>
                    <a:pt x="29" y="14"/>
                  </a:lnTo>
                  <a:lnTo>
                    <a:pt x="29" y="2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26"/>
            <p:cNvSpPr>
              <a:spLocks/>
            </p:cNvSpPr>
            <p:nvPr/>
          </p:nvSpPr>
          <p:spPr bwMode="auto">
            <a:xfrm>
              <a:off x="948" y="4096"/>
              <a:ext cx="15" cy="16"/>
            </a:xfrm>
            <a:custGeom>
              <a:avLst/>
              <a:gdLst>
                <a:gd name="T0" fmla="*/ 0 w 32"/>
                <a:gd name="T1" fmla="*/ 1 h 31"/>
                <a:gd name="T2" fmla="*/ 0 w 32"/>
                <a:gd name="T3" fmla="*/ 1 h 31"/>
                <a:gd name="T4" fmla="*/ 0 w 32"/>
                <a:gd name="T5" fmla="*/ 1 h 31"/>
                <a:gd name="T6" fmla="*/ 0 w 32"/>
                <a:gd name="T7" fmla="*/ 1 h 31"/>
                <a:gd name="T8" fmla="*/ 0 w 32"/>
                <a:gd name="T9" fmla="*/ 1 h 31"/>
                <a:gd name="T10" fmla="*/ 0 w 32"/>
                <a:gd name="T11" fmla="*/ 1 h 31"/>
                <a:gd name="T12" fmla="*/ 0 w 32"/>
                <a:gd name="T13" fmla="*/ 1 h 31"/>
                <a:gd name="T14" fmla="*/ 0 w 32"/>
                <a:gd name="T15" fmla="*/ 1 h 31"/>
                <a:gd name="T16" fmla="*/ 0 w 32"/>
                <a:gd name="T17" fmla="*/ 1 h 31"/>
                <a:gd name="T18" fmla="*/ 0 w 32"/>
                <a:gd name="T19" fmla="*/ 0 h 31"/>
                <a:gd name="T20" fmla="*/ 0 w 32"/>
                <a:gd name="T21" fmla="*/ 0 h 31"/>
                <a:gd name="T22" fmla="*/ 0 w 32"/>
                <a:gd name="T23" fmla="*/ 1 h 31"/>
                <a:gd name="T24" fmla="*/ 0 w 32"/>
                <a:gd name="T25" fmla="*/ 1 h 31"/>
                <a:gd name="T26" fmla="*/ 0 w 32"/>
                <a:gd name="T27" fmla="*/ 1 h 31"/>
                <a:gd name="T28" fmla="*/ 0 w 32"/>
                <a:gd name="T29" fmla="*/ 1 h 31"/>
                <a:gd name="T30" fmla="*/ 0 w 32"/>
                <a:gd name="T31" fmla="*/ 1 h 31"/>
                <a:gd name="T32" fmla="*/ 0 w 32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1"/>
                <a:gd name="T53" fmla="*/ 32 w 32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1">
                  <a:moveTo>
                    <a:pt x="28" y="29"/>
                  </a:moveTo>
                  <a:lnTo>
                    <a:pt x="22" y="31"/>
                  </a:lnTo>
                  <a:lnTo>
                    <a:pt x="15" y="31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7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5" y="3"/>
                  </a:lnTo>
                  <a:lnTo>
                    <a:pt x="28" y="8"/>
                  </a:lnTo>
                  <a:lnTo>
                    <a:pt x="30" y="14"/>
                  </a:lnTo>
                  <a:lnTo>
                    <a:pt x="32" y="20"/>
                  </a:lnTo>
                  <a:lnTo>
                    <a:pt x="32" y="24"/>
                  </a:lnTo>
                  <a:lnTo>
                    <a:pt x="2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27"/>
            <p:cNvSpPr>
              <a:spLocks/>
            </p:cNvSpPr>
            <p:nvPr/>
          </p:nvSpPr>
          <p:spPr bwMode="auto">
            <a:xfrm>
              <a:off x="985" y="4081"/>
              <a:ext cx="16" cy="17"/>
            </a:xfrm>
            <a:custGeom>
              <a:avLst/>
              <a:gdLst>
                <a:gd name="T0" fmla="*/ 1 w 31"/>
                <a:gd name="T1" fmla="*/ 1 h 32"/>
                <a:gd name="T2" fmla="*/ 1 w 31"/>
                <a:gd name="T3" fmla="*/ 1 h 32"/>
                <a:gd name="T4" fmla="*/ 1 w 31"/>
                <a:gd name="T5" fmla="*/ 1 h 32"/>
                <a:gd name="T6" fmla="*/ 1 w 31"/>
                <a:gd name="T7" fmla="*/ 1 h 32"/>
                <a:gd name="T8" fmla="*/ 1 w 31"/>
                <a:gd name="T9" fmla="*/ 1 h 32"/>
                <a:gd name="T10" fmla="*/ 0 w 31"/>
                <a:gd name="T11" fmla="*/ 1 h 32"/>
                <a:gd name="T12" fmla="*/ 1 w 31"/>
                <a:gd name="T13" fmla="*/ 1 h 32"/>
                <a:gd name="T14" fmla="*/ 1 w 31"/>
                <a:gd name="T15" fmla="*/ 1 h 32"/>
                <a:gd name="T16" fmla="*/ 1 w 31"/>
                <a:gd name="T17" fmla="*/ 1 h 32"/>
                <a:gd name="T18" fmla="*/ 1 w 31"/>
                <a:gd name="T19" fmla="*/ 1 h 32"/>
                <a:gd name="T20" fmla="*/ 1 w 31"/>
                <a:gd name="T21" fmla="*/ 0 h 32"/>
                <a:gd name="T22" fmla="*/ 1 w 31"/>
                <a:gd name="T23" fmla="*/ 1 h 32"/>
                <a:gd name="T24" fmla="*/ 1 w 31"/>
                <a:gd name="T25" fmla="*/ 1 h 32"/>
                <a:gd name="T26" fmla="*/ 1 w 31"/>
                <a:gd name="T27" fmla="*/ 1 h 32"/>
                <a:gd name="T28" fmla="*/ 1 w 31"/>
                <a:gd name="T29" fmla="*/ 1 h 32"/>
                <a:gd name="T30" fmla="*/ 1 w 31"/>
                <a:gd name="T31" fmla="*/ 1 h 32"/>
                <a:gd name="T32" fmla="*/ 1 w 31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2"/>
                <a:gd name="T53" fmla="*/ 31 w 31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2">
                  <a:moveTo>
                    <a:pt x="28" y="28"/>
                  </a:moveTo>
                  <a:lnTo>
                    <a:pt x="23" y="31"/>
                  </a:lnTo>
                  <a:lnTo>
                    <a:pt x="17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0" y="21"/>
                  </a:lnTo>
                  <a:lnTo>
                    <a:pt x="2" y="14"/>
                  </a:lnTo>
                  <a:lnTo>
                    <a:pt x="4" y="8"/>
                  </a:lnTo>
                  <a:lnTo>
                    <a:pt x="8" y="3"/>
                  </a:lnTo>
                  <a:lnTo>
                    <a:pt x="13" y="1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1" y="17"/>
                  </a:lnTo>
                  <a:lnTo>
                    <a:pt x="30" y="23"/>
                  </a:lnTo>
                  <a:lnTo>
                    <a:pt x="28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28"/>
            <p:cNvSpPr>
              <a:spLocks/>
            </p:cNvSpPr>
            <p:nvPr/>
          </p:nvSpPr>
          <p:spPr bwMode="auto">
            <a:xfrm>
              <a:off x="1008" y="4104"/>
              <a:ext cx="16" cy="16"/>
            </a:xfrm>
            <a:custGeom>
              <a:avLst/>
              <a:gdLst>
                <a:gd name="T0" fmla="*/ 1 w 32"/>
                <a:gd name="T1" fmla="*/ 1 h 31"/>
                <a:gd name="T2" fmla="*/ 1 w 32"/>
                <a:gd name="T3" fmla="*/ 1 h 31"/>
                <a:gd name="T4" fmla="*/ 1 w 32"/>
                <a:gd name="T5" fmla="*/ 1 h 31"/>
                <a:gd name="T6" fmla="*/ 1 w 32"/>
                <a:gd name="T7" fmla="*/ 1 h 31"/>
                <a:gd name="T8" fmla="*/ 1 w 32"/>
                <a:gd name="T9" fmla="*/ 1 h 31"/>
                <a:gd name="T10" fmla="*/ 1 w 32"/>
                <a:gd name="T11" fmla="*/ 1 h 31"/>
                <a:gd name="T12" fmla="*/ 1 w 32"/>
                <a:gd name="T13" fmla="*/ 1 h 31"/>
                <a:gd name="T14" fmla="*/ 1 w 32"/>
                <a:gd name="T15" fmla="*/ 0 h 31"/>
                <a:gd name="T16" fmla="*/ 1 w 32"/>
                <a:gd name="T17" fmla="*/ 1 h 31"/>
                <a:gd name="T18" fmla="*/ 1 w 32"/>
                <a:gd name="T19" fmla="*/ 1 h 31"/>
                <a:gd name="T20" fmla="*/ 0 w 32"/>
                <a:gd name="T21" fmla="*/ 1 h 31"/>
                <a:gd name="T22" fmla="*/ 0 w 32"/>
                <a:gd name="T23" fmla="*/ 1 h 31"/>
                <a:gd name="T24" fmla="*/ 0 w 32"/>
                <a:gd name="T25" fmla="*/ 1 h 31"/>
                <a:gd name="T26" fmla="*/ 1 w 32"/>
                <a:gd name="T27" fmla="*/ 1 h 31"/>
                <a:gd name="T28" fmla="*/ 1 w 32"/>
                <a:gd name="T29" fmla="*/ 1 h 31"/>
                <a:gd name="T30" fmla="*/ 1 w 32"/>
                <a:gd name="T31" fmla="*/ 1 h 31"/>
                <a:gd name="T32" fmla="*/ 1 w 32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1"/>
                <a:gd name="T53" fmla="*/ 32 w 32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1">
                  <a:moveTo>
                    <a:pt x="25" y="31"/>
                  </a:moveTo>
                  <a:lnTo>
                    <a:pt x="29" y="26"/>
                  </a:lnTo>
                  <a:lnTo>
                    <a:pt x="32" y="19"/>
                  </a:lnTo>
                  <a:lnTo>
                    <a:pt x="32" y="13"/>
                  </a:lnTo>
                  <a:lnTo>
                    <a:pt x="30" y="7"/>
                  </a:lnTo>
                  <a:lnTo>
                    <a:pt x="26" y="3"/>
                  </a:lnTo>
                  <a:lnTo>
                    <a:pt x="19" y="1"/>
                  </a:lnTo>
                  <a:lnTo>
                    <a:pt x="11" y="0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11" y="29"/>
                  </a:lnTo>
                  <a:lnTo>
                    <a:pt x="19" y="31"/>
                  </a:lnTo>
                  <a:lnTo>
                    <a:pt x="25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329"/>
            <p:cNvSpPr>
              <a:spLocks/>
            </p:cNvSpPr>
            <p:nvPr/>
          </p:nvSpPr>
          <p:spPr bwMode="auto">
            <a:xfrm>
              <a:off x="1023" y="4077"/>
              <a:ext cx="13" cy="14"/>
            </a:xfrm>
            <a:custGeom>
              <a:avLst/>
              <a:gdLst>
                <a:gd name="T0" fmla="*/ 0 w 28"/>
                <a:gd name="T1" fmla="*/ 1 h 28"/>
                <a:gd name="T2" fmla="*/ 0 w 28"/>
                <a:gd name="T3" fmla="*/ 1 h 28"/>
                <a:gd name="T4" fmla="*/ 0 w 28"/>
                <a:gd name="T5" fmla="*/ 1 h 28"/>
                <a:gd name="T6" fmla="*/ 0 w 28"/>
                <a:gd name="T7" fmla="*/ 1 h 28"/>
                <a:gd name="T8" fmla="*/ 0 w 28"/>
                <a:gd name="T9" fmla="*/ 1 h 28"/>
                <a:gd name="T10" fmla="*/ 0 w 28"/>
                <a:gd name="T11" fmla="*/ 1 h 28"/>
                <a:gd name="T12" fmla="*/ 0 w 28"/>
                <a:gd name="T13" fmla="*/ 1 h 28"/>
                <a:gd name="T14" fmla="*/ 0 w 28"/>
                <a:gd name="T15" fmla="*/ 1 h 28"/>
                <a:gd name="T16" fmla="*/ 0 w 28"/>
                <a:gd name="T17" fmla="*/ 1 h 28"/>
                <a:gd name="T18" fmla="*/ 0 w 28"/>
                <a:gd name="T19" fmla="*/ 1 h 28"/>
                <a:gd name="T20" fmla="*/ 0 w 28"/>
                <a:gd name="T21" fmla="*/ 1 h 28"/>
                <a:gd name="T22" fmla="*/ 0 w 28"/>
                <a:gd name="T23" fmla="*/ 1 h 28"/>
                <a:gd name="T24" fmla="*/ 0 w 28"/>
                <a:gd name="T25" fmla="*/ 0 h 28"/>
                <a:gd name="T26" fmla="*/ 0 w 28"/>
                <a:gd name="T27" fmla="*/ 0 h 28"/>
                <a:gd name="T28" fmla="*/ 0 w 28"/>
                <a:gd name="T29" fmla="*/ 1 h 28"/>
                <a:gd name="T30" fmla="*/ 0 w 28"/>
                <a:gd name="T31" fmla="*/ 1 h 28"/>
                <a:gd name="T32" fmla="*/ 0 w 28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8"/>
                <a:gd name="T53" fmla="*/ 28 w 28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8">
                  <a:moveTo>
                    <a:pt x="28" y="11"/>
                  </a:moveTo>
                  <a:lnTo>
                    <a:pt x="28" y="16"/>
                  </a:lnTo>
                  <a:lnTo>
                    <a:pt x="27" y="21"/>
                  </a:lnTo>
                  <a:lnTo>
                    <a:pt x="23" y="25"/>
                  </a:lnTo>
                  <a:lnTo>
                    <a:pt x="16" y="28"/>
                  </a:lnTo>
                  <a:lnTo>
                    <a:pt x="9" y="28"/>
                  </a:lnTo>
                  <a:lnTo>
                    <a:pt x="5" y="25"/>
                  </a:lnTo>
                  <a:lnTo>
                    <a:pt x="1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4" y="7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2" y="3"/>
                  </a:lnTo>
                  <a:lnTo>
                    <a:pt x="27" y="7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330"/>
            <p:cNvSpPr>
              <a:spLocks/>
            </p:cNvSpPr>
            <p:nvPr/>
          </p:nvSpPr>
          <p:spPr bwMode="auto">
            <a:xfrm>
              <a:off x="1002" y="4052"/>
              <a:ext cx="13" cy="15"/>
            </a:xfrm>
            <a:custGeom>
              <a:avLst/>
              <a:gdLst>
                <a:gd name="T0" fmla="*/ 1 w 24"/>
                <a:gd name="T1" fmla="*/ 0 h 31"/>
                <a:gd name="T2" fmla="*/ 1 w 24"/>
                <a:gd name="T3" fmla="*/ 0 h 31"/>
                <a:gd name="T4" fmla="*/ 1 w 24"/>
                <a:gd name="T5" fmla="*/ 0 h 31"/>
                <a:gd name="T6" fmla="*/ 1 w 24"/>
                <a:gd name="T7" fmla="*/ 0 h 31"/>
                <a:gd name="T8" fmla="*/ 1 w 24"/>
                <a:gd name="T9" fmla="*/ 0 h 31"/>
                <a:gd name="T10" fmla="*/ 1 w 24"/>
                <a:gd name="T11" fmla="*/ 0 h 31"/>
                <a:gd name="T12" fmla="*/ 1 w 24"/>
                <a:gd name="T13" fmla="*/ 0 h 31"/>
                <a:gd name="T14" fmla="*/ 1 w 24"/>
                <a:gd name="T15" fmla="*/ 0 h 31"/>
                <a:gd name="T16" fmla="*/ 1 w 24"/>
                <a:gd name="T17" fmla="*/ 0 h 31"/>
                <a:gd name="T18" fmla="*/ 1 w 24"/>
                <a:gd name="T19" fmla="*/ 0 h 31"/>
                <a:gd name="T20" fmla="*/ 1 w 24"/>
                <a:gd name="T21" fmla="*/ 0 h 31"/>
                <a:gd name="T22" fmla="*/ 0 w 24"/>
                <a:gd name="T23" fmla="*/ 0 h 31"/>
                <a:gd name="T24" fmla="*/ 0 w 24"/>
                <a:gd name="T25" fmla="*/ 0 h 31"/>
                <a:gd name="T26" fmla="*/ 1 w 24"/>
                <a:gd name="T27" fmla="*/ 0 h 31"/>
                <a:gd name="T28" fmla="*/ 1 w 24"/>
                <a:gd name="T29" fmla="*/ 0 h 31"/>
                <a:gd name="T30" fmla="*/ 1 w 24"/>
                <a:gd name="T31" fmla="*/ 0 h 31"/>
                <a:gd name="T32" fmla="*/ 1 w 24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1"/>
                <a:gd name="T53" fmla="*/ 24 w 24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1">
                  <a:moveTo>
                    <a:pt x="17" y="0"/>
                  </a:moveTo>
                  <a:lnTo>
                    <a:pt x="22" y="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1" y="24"/>
                  </a:lnTo>
                  <a:lnTo>
                    <a:pt x="16" y="28"/>
                  </a:lnTo>
                  <a:lnTo>
                    <a:pt x="11" y="30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9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331"/>
            <p:cNvSpPr>
              <a:spLocks/>
            </p:cNvSpPr>
            <p:nvPr/>
          </p:nvSpPr>
          <p:spPr bwMode="auto">
            <a:xfrm>
              <a:off x="977" y="4062"/>
              <a:ext cx="15" cy="17"/>
            </a:xfrm>
            <a:custGeom>
              <a:avLst/>
              <a:gdLst>
                <a:gd name="T0" fmla="*/ 1 w 30"/>
                <a:gd name="T1" fmla="*/ 1 h 33"/>
                <a:gd name="T2" fmla="*/ 1 w 30"/>
                <a:gd name="T3" fmla="*/ 1 h 33"/>
                <a:gd name="T4" fmla="*/ 1 w 30"/>
                <a:gd name="T5" fmla="*/ 1 h 33"/>
                <a:gd name="T6" fmla="*/ 1 w 30"/>
                <a:gd name="T7" fmla="*/ 1 h 33"/>
                <a:gd name="T8" fmla="*/ 1 w 30"/>
                <a:gd name="T9" fmla="*/ 1 h 33"/>
                <a:gd name="T10" fmla="*/ 1 w 30"/>
                <a:gd name="T11" fmla="*/ 1 h 33"/>
                <a:gd name="T12" fmla="*/ 0 w 30"/>
                <a:gd name="T13" fmla="*/ 1 h 33"/>
                <a:gd name="T14" fmla="*/ 0 w 30"/>
                <a:gd name="T15" fmla="*/ 1 h 33"/>
                <a:gd name="T16" fmla="*/ 1 w 30"/>
                <a:gd name="T17" fmla="*/ 1 h 33"/>
                <a:gd name="T18" fmla="*/ 1 w 30"/>
                <a:gd name="T19" fmla="*/ 1 h 33"/>
                <a:gd name="T20" fmla="*/ 1 w 30"/>
                <a:gd name="T21" fmla="*/ 1 h 33"/>
                <a:gd name="T22" fmla="*/ 1 w 30"/>
                <a:gd name="T23" fmla="*/ 1 h 33"/>
                <a:gd name="T24" fmla="*/ 1 w 30"/>
                <a:gd name="T25" fmla="*/ 0 h 33"/>
                <a:gd name="T26" fmla="*/ 1 w 30"/>
                <a:gd name="T27" fmla="*/ 1 h 33"/>
                <a:gd name="T28" fmla="*/ 1 w 30"/>
                <a:gd name="T29" fmla="*/ 1 h 33"/>
                <a:gd name="T30" fmla="*/ 1 w 30"/>
                <a:gd name="T31" fmla="*/ 1 h 33"/>
                <a:gd name="T32" fmla="*/ 1 w 30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3"/>
                <a:gd name="T53" fmla="*/ 30 w 30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3">
                  <a:moveTo>
                    <a:pt x="28" y="17"/>
                  </a:moveTo>
                  <a:lnTo>
                    <a:pt x="24" y="23"/>
                  </a:lnTo>
                  <a:lnTo>
                    <a:pt x="21" y="29"/>
                  </a:lnTo>
                  <a:lnTo>
                    <a:pt x="16" y="32"/>
                  </a:lnTo>
                  <a:lnTo>
                    <a:pt x="9" y="33"/>
                  </a:lnTo>
                  <a:lnTo>
                    <a:pt x="4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5" y="9"/>
                  </a:lnTo>
                  <a:lnTo>
                    <a:pt x="11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28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332"/>
            <p:cNvSpPr>
              <a:spLocks/>
            </p:cNvSpPr>
            <p:nvPr/>
          </p:nvSpPr>
          <p:spPr bwMode="auto">
            <a:xfrm>
              <a:off x="959" y="4060"/>
              <a:ext cx="15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0 w 28"/>
                <a:gd name="T5" fmla="*/ 0 h 29"/>
                <a:gd name="T6" fmla="*/ 0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1 w 28"/>
                <a:gd name="T15" fmla="*/ 0 h 29"/>
                <a:gd name="T16" fmla="*/ 1 w 28"/>
                <a:gd name="T17" fmla="*/ 0 h 29"/>
                <a:gd name="T18" fmla="*/ 1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9"/>
                <a:gd name="T53" fmla="*/ 28 w 28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9">
                  <a:moveTo>
                    <a:pt x="4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5" y="4"/>
                  </a:lnTo>
                  <a:lnTo>
                    <a:pt x="27" y="8"/>
                  </a:lnTo>
                  <a:lnTo>
                    <a:pt x="28" y="14"/>
                  </a:lnTo>
                  <a:lnTo>
                    <a:pt x="27" y="19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1" y="29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333"/>
            <p:cNvSpPr>
              <a:spLocks/>
            </p:cNvSpPr>
            <p:nvPr/>
          </p:nvSpPr>
          <p:spPr bwMode="auto">
            <a:xfrm>
              <a:off x="1017" y="3986"/>
              <a:ext cx="124" cy="79"/>
            </a:xfrm>
            <a:custGeom>
              <a:avLst/>
              <a:gdLst>
                <a:gd name="T0" fmla="*/ 1 w 246"/>
                <a:gd name="T1" fmla="*/ 0 h 159"/>
                <a:gd name="T2" fmla="*/ 1 w 246"/>
                <a:gd name="T3" fmla="*/ 0 h 159"/>
                <a:gd name="T4" fmla="*/ 1 w 246"/>
                <a:gd name="T5" fmla="*/ 0 h 159"/>
                <a:gd name="T6" fmla="*/ 1 w 246"/>
                <a:gd name="T7" fmla="*/ 0 h 159"/>
                <a:gd name="T8" fmla="*/ 1 w 246"/>
                <a:gd name="T9" fmla="*/ 0 h 159"/>
                <a:gd name="T10" fmla="*/ 1 w 246"/>
                <a:gd name="T11" fmla="*/ 0 h 159"/>
                <a:gd name="T12" fmla="*/ 1 w 246"/>
                <a:gd name="T13" fmla="*/ 0 h 159"/>
                <a:gd name="T14" fmla="*/ 1 w 246"/>
                <a:gd name="T15" fmla="*/ 0 h 159"/>
                <a:gd name="T16" fmla="*/ 1 w 246"/>
                <a:gd name="T17" fmla="*/ 0 h 159"/>
                <a:gd name="T18" fmla="*/ 1 w 246"/>
                <a:gd name="T19" fmla="*/ 0 h 159"/>
                <a:gd name="T20" fmla="*/ 1 w 246"/>
                <a:gd name="T21" fmla="*/ 0 h 159"/>
                <a:gd name="T22" fmla="*/ 1 w 246"/>
                <a:gd name="T23" fmla="*/ 0 h 159"/>
                <a:gd name="T24" fmla="*/ 1 w 246"/>
                <a:gd name="T25" fmla="*/ 0 h 159"/>
                <a:gd name="T26" fmla="*/ 1 w 246"/>
                <a:gd name="T27" fmla="*/ 0 h 159"/>
                <a:gd name="T28" fmla="*/ 1 w 246"/>
                <a:gd name="T29" fmla="*/ 0 h 159"/>
                <a:gd name="T30" fmla="*/ 1 w 246"/>
                <a:gd name="T31" fmla="*/ 0 h 159"/>
                <a:gd name="T32" fmla="*/ 1 w 246"/>
                <a:gd name="T33" fmla="*/ 0 h 159"/>
                <a:gd name="T34" fmla="*/ 1 w 246"/>
                <a:gd name="T35" fmla="*/ 0 h 159"/>
                <a:gd name="T36" fmla="*/ 1 w 246"/>
                <a:gd name="T37" fmla="*/ 0 h 159"/>
                <a:gd name="T38" fmla="*/ 1 w 246"/>
                <a:gd name="T39" fmla="*/ 0 h 159"/>
                <a:gd name="T40" fmla="*/ 1 w 246"/>
                <a:gd name="T41" fmla="*/ 0 h 159"/>
                <a:gd name="T42" fmla="*/ 1 w 246"/>
                <a:gd name="T43" fmla="*/ 0 h 159"/>
                <a:gd name="T44" fmla="*/ 1 w 246"/>
                <a:gd name="T45" fmla="*/ 0 h 159"/>
                <a:gd name="T46" fmla="*/ 1 w 246"/>
                <a:gd name="T47" fmla="*/ 0 h 159"/>
                <a:gd name="T48" fmla="*/ 1 w 246"/>
                <a:gd name="T49" fmla="*/ 0 h 159"/>
                <a:gd name="T50" fmla="*/ 1 w 246"/>
                <a:gd name="T51" fmla="*/ 0 h 159"/>
                <a:gd name="T52" fmla="*/ 1 w 246"/>
                <a:gd name="T53" fmla="*/ 0 h 159"/>
                <a:gd name="T54" fmla="*/ 1 w 246"/>
                <a:gd name="T55" fmla="*/ 0 h 159"/>
                <a:gd name="T56" fmla="*/ 1 w 246"/>
                <a:gd name="T57" fmla="*/ 0 h 159"/>
                <a:gd name="T58" fmla="*/ 1 w 246"/>
                <a:gd name="T59" fmla="*/ 0 h 159"/>
                <a:gd name="T60" fmla="*/ 1 w 246"/>
                <a:gd name="T61" fmla="*/ 0 h 159"/>
                <a:gd name="T62" fmla="*/ 1 w 246"/>
                <a:gd name="T63" fmla="*/ 0 h 159"/>
                <a:gd name="T64" fmla="*/ 1 w 246"/>
                <a:gd name="T65" fmla="*/ 0 h 159"/>
                <a:gd name="T66" fmla="*/ 1 w 246"/>
                <a:gd name="T67" fmla="*/ 0 h 159"/>
                <a:gd name="T68" fmla="*/ 1 w 246"/>
                <a:gd name="T69" fmla="*/ 0 h 159"/>
                <a:gd name="T70" fmla="*/ 1 w 246"/>
                <a:gd name="T71" fmla="*/ 0 h 159"/>
                <a:gd name="T72" fmla="*/ 1 w 246"/>
                <a:gd name="T73" fmla="*/ 0 h 159"/>
                <a:gd name="T74" fmla="*/ 1 w 246"/>
                <a:gd name="T75" fmla="*/ 0 h 159"/>
                <a:gd name="T76" fmla="*/ 1 w 246"/>
                <a:gd name="T77" fmla="*/ 0 h 159"/>
                <a:gd name="T78" fmla="*/ 1 w 246"/>
                <a:gd name="T79" fmla="*/ 0 h 159"/>
                <a:gd name="T80" fmla="*/ 1 w 246"/>
                <a:gd name="T81" fmla="*/ 0 h 159"/>
                <a:gd name="T82" fmla="*/ 1 w 246"/>
                <a:gd name="T83" fmla="*/ 0 h 159"/>
                <a:gd name="T84" fmla="*/ 1 w 246"/>
                <a:gd name="T85" fmla="*/ 0 h 159"/>
                <a:gd name="T86" fmla="*/ 1 w 246"/>
                <a:gd name="T87" fmla="*/ 0 h 159"/>
                <a:gd name="T88" fmla="*/ 1 w 246"/>
                <a:gd name="T89" fmla="*/ 0 h 159"/>
                <a:gd name="T90" fmla="*/ 1 w 246"/>
                <a:gd name="T91" fmla="*/ 0 h 159"/>
                <a:gd name="T92" fmla="*/ 1 w 246"/>
                <a:gd name="T93" fmla="*/ 0 h 159"/>
                <a:gd name="T94" fmla="*/ 1 w 246"/>
                <a:gd name="T95" fmla="*/ 0 h 159"/>
                <a:gd name="T96" fmla="*/ 1 w 246"/>
                <a:gd name="T97" fmla="*/ 0 h 159"/>
                <a:gd name="T98" fmla="*/ 1 w 246"/>
                <a:gd name="T99" fmla="*/ 0 h 159"/>
                <a:gd name="T100" fmla="*/ 1 w 246"/>
                <a:gd name="T101" fmla="*/ 0 h 159"/>
                <a:gd name="T102" fmla="*/ 1 w 246"/>
                <a:gd name="T103" fmla="*/ 0 h 159"/>
                <a:gd name="T104" fmla="*/ 1 w 246"/>
                <a:gd name="T105" fmla="*/ 0 h 159"/>
                <a:gd name="T106" fmla="*/ 1 w 246"/>
                <a:gd name="T107" fmla="*/ 0 h 159"/>
                <a:gd name="T108" fmla="*/ 0 w 246"/>
                <a:gd name="T109" fmla="*/ 0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6"/>
                <a:gd name="T166" fmla="*/ 0 h 159"/>
                <a:gd name="T167" fmla="*/ 246 w 246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6" h="159">
                  <a:moveTo>
                    <a:pt x="0" y="128"/>
                  </a:moveTo>
                  <a:lnTo>
                    <a:pt x="2" y="129"/>
                  </a:lnTo>
                  <a:lnTo>
                    <a:pt x="3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8" y="136"/>
                  </a:lnTo>
                  <a:lnTo>
                    <a:pt x="9" y="137"/>
                  </a:lnTo>
                  <a:lnTo>
                    <a:pt x="9" y="139"/>
                  </a:lnTo>
                  <a:lnTo>
                    <a:pt x="9" y="141"/>
                  </a:lnTo>
                  <a:lnTo>
                    <a:pt x="14" y="137"/>
                  </a:lnTo>
                  <a:lnTo>
                    <a:pt x="18" y="133"/>
                  </a:lnTo>
                  <a:lnTo>
                    <a:pt x="22" y="131"/>
                  </a:lnTo>
                  <a:lnTo>
                    <a:pt x="24" y="129"/>
                  </a:lnTo>
                  <a:lnTo>
                    <a:pt x="33" y="133"/>
                  </a:lnTo>
                  <a:lnTo>
                    <a:pt x="46" y="139"/>
                  </a:lnTo>
                  <a:lnTo>
                    <a:pt x="61" y="145"/>
                  </a:lnTo>
                  <a:lnTo>
                    <a:pt x="77" y="149"/>
                  </a:lnTo>
                  <a:lnTo>
                    <a:pt x="94" y="154"/>
                  </a:lnTo>
                  <a:lnTo>
                    <a:pt x="109" y="158"/>
                  </a:lnTo>
                  <a:lnTo>
                    <a:pt x="123" y="159"/>
                  </a:lnTo>
                  <a:lnTo>
                    <a:pt x="132" y="159"/>
                  </a:lnTo>
                  <a:lnTo>
                    <a:pt x="142" y="156"/>
                  </a:lnTo>
                  <a:lnTo>
                    <a:pt x="144" y="155"/>
                  </a:lnTo>
                  <a:lnTo>
                    <a:pt x="139" y="154"/>
                  </a:lnTo>
                  <a:lnTo>
                    <a:pt x="132" y="154"/>
                  </a:lnTo>
                  <a:lnTo>
                    <a:pt x="120" y="154"/>
                  </a:lnTo>
                  <a:lnTo>
                    <a:pt x="106" y="152"/>
                  </a:lnTo>
                  <a:lnTo>
                    <a:pt x="92" y="147"/>
                  </a:lnTo>
                  <a:lnTo>
                    <a:pt x="78" y="143"/>
                  </a:lnTo>
                  <a:lnTo>
                    <a:pt x="66" y="138"/>
                  </a:lnTo>
                  <a:lnTo>
                    <a:pt x="54" y="132"/>
                  </a:lnTo>
                  <a:lnTo>
                    <a:pt x="45" y="126"/>
                  </a:lnTo>
                  <a:lnTo>
                    <a:pt x="38" y="121"/>
                  </a:lnTo>
                  <a:lnTo>
                    <a:pt x="36" y="117"/>
                  </a:lnTo>
                  <a:lnTo>
                    <a:pt x="38" y="115"/>
                  </a:lnTo>
                  <a:lnTo>
                    <a:pt x="43" y="115"/>
                  </a:lnTo>
                  <a:lnTo>
                    <a:pt x="48" y="113"/>
                  </a:lnTo>
                  <a:lnTo>
                    <a:pt x="55" y="109"/>
                  </a:lnTo>
                  <a:lnTo>
                    <a:pt x="62" y="107"/>
                  </a:lnTo>
                  <a:lnTo>
                    <a:pt x="69" y="103"/>
                  </a:lnTo>
                  <a:lnTo>
                    <a:pt x="74" y="101"/>
                  </a:lnTo>
                  <a:lnTo>
                    <a:pt x="81" y="105"/>
                  </a:lnTo>
                  <a:lnTo>
                    <a:pt x="92" y="109"/>
                  </a:lnTo>
                  <a:lnTo>
                    <a:pt x="105" y="114"/>
                  </a:lnTo>
                  <a:lnTo>
                    <a:pt x="119" y="118"/>
                  </a:lnTo>
                  <a:lnTo>
                    <a:pt x="132" y="123"/>
                  </a:lnTo>
                  <a:lnTo>
                    <a:pt x="146" y="125"/>
                  </a:lnTo>
                  <a:lnTo>
                    <a:pt x="159" y="126"/>
                  </a:lnTo>
                  <a:lnTo>
                    <a:pt x="168" y="125"/>
                  </a:lnTo>
                  <a:lnTo>
                    <a:pt x="175" y="123"/>
                  </a:lnTo>
                  <a:lnTo>
                    <a:pt x="178" y="121"/>
                  </a:lnTo>
                  <a:lnTo>
                    <a:pt x="177" y="120"/>
                  </a:lnTo>
                  <a:lnTo>
                    <a:pt x="170" y="120"/>
                  </a:lnTo>
                  <a:lnTo>
                    <a:pt x="165" y="120"/>
                  </a:lnTo>
                  <a:lnTo>
                    <a:pt x="158" y="120"/>
                  </a:lnTo>
                  <a:lnTo>
                    <a:pt x="151" y="118"/>
                  </a:lnTo>
                  <a:lnTo>
                    <a:pt x="144" y="117"/>
                  </a:lnTo>
                  <a:lnTo>
                    <a:pt x="137" y="116"/>
                  </a:lnTo>
                  <a:lnTo>
                    <a:pt x="130" y="114"/>
                  </a:lnTo>
                  <a:lnTo>
                    <a:pt x="123" y="110"/>
                  </a:lnTo>
                  <a:lnTo>
                    <a:pt x="116" y="108"/>
                  </a:lnTo>
                  <a:lnTo>
                    <a:pt x="105" y="103"/>
                  </a:lnTo>
                  <a:lnTo>
                    <a:pt x="96" y="100"/>
                  </a:lnTo>
                  <a:lnTo>
                    <a:pt x="89" y="98"/>
                  </a:lnTo>
                  <a:lnTo>
                    <a:pt x="84" y="94"/>
                  </a:lnTo>
                  <a:lnTo>
                    <a:pt x="89" y="92"/>
                  </a:lnTo>
                  <a:lnTo>
                    <a:pt x="93" y="90"/>
                  </a:lnTo>
                  <a:lnTo>
                    <a:pt x="100" y="87"/>
                  </a:lnTo>
                  <a:lnTo>
                    <a:pt x="107" y="86"/>
                  </a:lnTo>
                  <a:lnTo>
                    <a:pt x="113" y="85"/>
                  </a:lnTo>
                  <a:lnTo>
                    <a:pt x="120" y="84"/>
                  </a:lnTo>
                  <a:lnTo>
                    <a:pt x="124" y="83"/>
                  </a:lnTo>
                  <a:lnTo>
                    <a:pt x="129" y="81"/>
                  </a:lnTo>
                  <a:lnTo>
                    <a:pt x="132" y="80"/>
                  </a:lnTo>
                  <a:lnTo>
                    <a:pt x="138" y="81"/>
                  </a:lnTo>
                  <a:lnTo>
                    <a:pt x="143" y="83"/>
                  </a:lnTo>
                  <a:lnTo>
                    <a:pt x="149" y="85"/>
                  </a:lnTo>
                  <a:lnTo>
                    <a:pt x="155" y="87"/>
                  </a:lnTo>
                  <a:lnTo>
                    <a:pt x="161" y="91"/>
                  </a:lnTo>
                  <a:lnTo>
                    <a:pt x="167" y="93"/>
                  </a:lnTo>
                  <a:lnTo>
                    <a:pt x="172" y="95"/>
                  </a:lnTo>
                  <a:lnTo>
                    <a:pt x="181" y="99"/>
                  </a:lnTo>
                  <a:lnTo>
                    <a:pt x="190" y="100"/>
                  </a:lnTo>
                  <a:lnTo>
                    <a:pt x="193" y="99"/>
                  </a:lnTo>
                  <a:lnTo>
                    <a:pt x="190" y="95"/>
                  </a:lnTo>
                  <a:lnTo>
                    <a:pt x="185" y="93"/>
                  </a:lnTo>
                  <a:lnTo>
                    <a:pt x="181" y="91"/>
                  </a:lnTo>
                  <a:lnTo>
                    <a:pt x="175" y="87"/>
                  </a:lnTo>
                  <a:lnTo>
                    <a:pt x="169" y="85"/>
                  </a:lnTo>
                  <a:lnTo>
                    <a:pt x="165" y="83"/>
                  </a:lnTo>
                  <a:lnTo>
                    <a:pt x="160" y="80"/>
                  </a:lnTo>
                  <a:lnTo>
                    <a:pt x="157" y="78"/>
                  </a:lnTo>
                  <a:lnTo>
                    <a:pt x="154" y="76"/>
                  </a:lnTo>
                  <a:lnTo>
                    <a:pt x="162" y="75"/>
                  </a:lnTo>
                  <a:lnTo>
                    <a:pt x="173" y="72"/>
                  </a:lnTo>
                  <a:lnTo>
                    <a:pt x="185" y="70"/>
                  </a:lnTo>
                  <a:lnTo>
                    <a:pt x="199" y="68"/>
                  </a:lnTo>
                  <a:lnTo>
                    <a:pt x="213" y="65"/>
                  </a:lnTo>
                  <a:lnTo>
                    <a:pt x="226" y="63"/>
                  </a:lnTo>
                  <a:lnTo>
                    <a:pt x="235" y="61"/>
                  </a:lnTo>
                  <a:lnTo>
                    <a:pt x="241" y="60"/>
                  </a:lnTo>
                  <a:lnTo>
                    <a:pt x="246" y="58"/>
                  </a:lnTo>
                  <a:lnTo>
                    <a:pt x="246" y="56"/>
                  </a:lnTo>
                  <a:lnTo>
                    <a:pt x="243" y="55"/>
                  </a:lnTo>
                  <a:lnTo>
                    <a:pt x="235" y="54"/>
                  </a:lnTo>
                  <a:lnTo>
                    <a:pt x="227" y="54"/>
                  </a:lnTo>
                  <a:lnTo>
                    <a:pt x="215" y="54"/>
                  </a:lnTo>
                  <a:lnTo>
                    <a:pt x="202" y="55"/>
                  </a:lnTo>
                  <a:lnTo>
                    <a:pt x="188" y="56"/>
                  </a:lnTo>
                  <a:lnTo>
                    <a:pt x="174" y="58"/>
                  </a:lnTo>
                  <a:lnTo>
                    <a:pt x="162" y="61"/>
                  </a:lnTo>
                  <a:lnTo>
                    <a:pt x="152" y="63"/>
                  </a:lnTo>
                  <a:lnTo>
                    <a:pt x="145" y="65"/>
                  </a:lnTo>
                  <a:lnTo>
                    <a:pt x="149" y="52"/>
                  </a:lnTo>
                  <a:lnTo>
                    <a:pt x="154" y="34"/>
                  </a:lnTo>
                  <a:lnTo>
                    <a:pt x="161" y="17"/>
                  </a:lnTo>
                  <a:lnTo>
                    <a:pt x="169" y="7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68" y="1"/>
                  </a:lnTo>
                  <a:lnTo>
                    <a:pt x="164" y="4"/>
                  </a:lnTo>
                  <a:lnTo>
                    <a:pt x="160" y="9"/>
                  </a:lnTo>
                  <a:lnTo>
                    <a:pt x="155" y="15"/>
                  </a:lnTo>
                  <a:lnTo>
                    <a:pt x="150" y="24"/>
                  </a:lnTo>
                  <a:lnTo>
                    <a:pt x="144" y="33"/>
                  </a:lnTo>
                  <a:lnTo>
                    <a:pt x="138" y="42"/>
                  </a:lnTo>
                  <a:lnTo>
                    <a:pt x="132" y="52"/>
                  </a:lnTo>
                  <a:lnTo>
                    <a:pt x="129" y="58"/>
                  </a:lnTo>
                  <a:lnTo>
                    <a:pt x="128" y="64"/>
                  </a:lnTo>
                  <a:lnTo>
                    <a:pt x="122" y="65"/>
                  </a:lnTo>
                  <a:lnTo>
                    <a:pt x="115" y="68"/>
                  </a:lnTo>
                  <a:lnTo>
                    <a:pt x="107" y="70"/>
                  </a:lnTo>
                  <a:lnTo>
                    <a:pt x="99" y="72"/>
                  </a:lnTo>
                  <a:lnTo>
                    <a:pt x="91" y="75"/>
                  </a:lnTo>
                  <a:lnTo>
                    <a:pt x="83" y="77"/>
                  </a:lnTo>
                  <a:lnTo>
                    <a:pt x="77" y="79"/>
                  </a:lnTo>
                  <a:lnTo>
                    <a:pt x="72" y="80"/>
                  </a:lnTo>
                  <a:lnTo>
                    <a:pt x="74" y="67"/>
                  </a:lnTo>
                  <a:lnTo>
                    <a:pt x="78" y="47"/>
                  </a:lnTo>
                  <a:lnTo>
                    <a:pt x="84" y="27"/>
                  </a:lnTo>
                  <a:lnTo>
                    <a:pt x="90" y="14"/>
                  </a:lnTo>
                  <a:lnTo>
                    <a:pt x="93" y="7"/>
                  </a:lnTo>
                  <a:lnTo>
                    <a:pt x="93" y="4"/>
                  </a:lnTo>
                  <a:lnTo>
                    <a:pt x="90" y="5"/>
                  </a:lnTo>
                  <a:lnTo>
                    <a:pt x="85" y="12"/>
                  </a:lnTo>
                  <a:lnTo>
                    <a:pt x="77" y="26"/>
                  </a:lnTo>
                  <a:lnTo>
                    <a:pt x="67" y="45"/>
                  </a:lnTo>
                  <a:lnTo>
                    <a:pt x="60" y="65"/>
                  </a:lnTo>
                  <a:lnTo>
                    <a:pt x="58" y="84"/>
                  </a:lnTo>
                  <a:lnTo>
                    <a:pt x="47" y="91"/>
                  </a:lnTo>
                  <a:lnTo>
                    <a:pt x="39" y="98"/>
                  </a:lnTo>
                  <a:lnTo>
                    <a:pt x="32" y="105"/>
                  </a:lnTo>
                  <a:lnTo>
                    <a:pt x="26" y="109"/>
                  </a:lnTo>
                  <a:lnTo>
                    <a:pt x="23" y="111"/>
                  </a:lnTo>
                  <a:lnTo>
                    <a:pt x="19" y="111"/>
                  </a:lnTo>
                  <a:lnTo>
                    <a:pt x="18" y="109"/>
                  </a:lnTo>
                  <a:lnTo>
                    <a:pt x="19" y="103"/>
                  </a:lnTo>
                  <a:lnTo>
                    <a:pt x="22" y="90"/>
                  </a:lnTo>
                  <a:lnTo>
                    <a:pt x="25" y="69"/>
                  </a:lnTo>
                  <a:lnTo>
                    <a:pt x="30" y="48"/>
                  </a:lnTo>
                  <a:lnTo>
                    <a:pt x="33" y="34"/>
                  </a:lnTo>
                  <a:lnTo>
                    <a:pt x="23" y="50"/>
                  </a:lnTo>
                  <a:lnTo>
                    <a:pt x="13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334"/>
            <p:cNvSpPr>
              <a:spLocks/>
            </p:cNvSpPr>
            <p:nvPr/>
          </p:nvSpPr>
          <p:spPr bwMode="auto">
            <a:xfrm>
              <a:off x="1025" y="4115"/>
              <a:ext cx="85" cy="100"/>
            </a:xfrm>
            <a:custGeom>
              <a:avLst/>
              <a:gdLst>
                <a:gd name="T0" fmla="*/ 1 w 170"/>
                <a:gd name="T1" fmla="*/ 1 h 200"/>
                <a:gd name="T2" fmla="*/ 1 w 170"/>
                <a:gd name="T3" fmla="*/ 1 h 200"/>
                <a:gd name="T4" fmla="*/ 1 w 170"/>
                <a:gd name="T5" fmla="*/ 1 h 200"/>
                <a:gd name="T6" fmla="*/ 1 w 170"/>
                <a:gd name="T7" fmla="*/ 1 h 200"/>
                <a:gd name="T8" fmla="*/ 1 w 170"/>
                <a:gd name="T9" fmla="*/ 1 h 200"/>
                <a:gd name="T10" fmla="*/ 1 w 170"/>
                <a:gd name="T11" fmla="*/ 1 h 200"/>
                <a:gd name="T12" fmla="*/ 1 w 170"/>
                <a:gd name="T13" fmla="*/ 1 h 200"/>
                <a:gd name="T14" fmla="*/ 1 w 170"/>
                <a:gd name="T15" fmla="*/ 1 h 200"/>
                <a:gd name="T16" fmla="*/ 1 w 170"/>
                <a:gd name="T17" fmla="*/ 1 h 200"/>
                <a:gd name="T18" fmla="*/ 1 w 170"/>
                <a:gd name="T19" fmla="*/ 1 h 200"/>
                <a:gd name="T20" fmla="*/ 1 w 170"/>
                <a:gd name="T21" fmla="*/ 1 h 200"/>
                <a:gd name="T22" fmla="*/ 1 w 170"/>
                <a:gd name="T23" fmla="*/ 1 h 200"/>
                <a:gd name="T24" fmla="*/ 1 w 170"/>
                <a:gd name="T25" fmla="*/ 1 h 200"/>
                <a:gd name="T26" fmla="*/ 1 w 170"/>
                <a:gd name="T27" fmla="*/ 1 h 200"/>
                <a:gd name="T28" fmla="*/ 1 w 170"/>
                <a:gd name="T29" fmla="*/ 1 h 200"/>
                <a:gd name="T30" fmla="*/ 1 w 170"/>
                <a:gd name="T31" fmla="*/ 1 h 200"/>
                <a:gd name="T32" fmla="*/ 1 w 170"/>
                <a:gd name="T33" fmla="*/ 1 h 200"/>
                <a:gd name="T34" fmla="*/ 1 w 170"/>
                <a:gd name="T35" fmla="*/ 1 h 200"/>
                <a:gd name="T36" fmla="*/ 1 w 170"/>
                <a:gd name="T37" fmla="*/ 1 h 200"/>
                <a:gd name="T38" fmla="*/ 1 w 170"/>
                <a:gd name="T39" fmla="*/ 1 h 200"/>
                <a:gd name="T40" fmla="*/ 1 w 170"/>
                <a:gd name="T41" fmla="*/ 1 h 200"/>
                <a:gd name="T42" fmla="*/ 1 w 170"/>
                <a:gd name="T43" fmla="*/ 1 h 200"/>
                <a:gd name="T44" fmla="*/ 1 w 170"/>
                <a:gd name="T45" fmla="*/ 1 h 200"/>
                <a:gd name="T46" fmla="*/ 1 w 170"/>
                <a:gd name="T47" fmla="*/ 1 h 200"/>
                <a:gd name="T48" fmla="*/ 1 w 170"/>
                <a:gd name="T49" fmla="*/ 1 h 200"/>
                <a:gd name="T50" fmla="*/ 1 w 170"/>
                <a:gd name="T51" fmla="*/ 1 h 200"/>
                <a:gd name="T52" fmla="*/ 1 w 170"/>
                <a:gd name="T53" fmla="*/ 1 h 200"/>
                <a:gd name="T54" fmla="*/ 1 w 170"/>
                <a:gd name="T55" fmla="*/ 1 h 200"/>
                <a:gd name="T56" fmla="*/ 1 w 170"/>
                <a:gd name="T57" fmla="*/ 1 h 200"/>
                <a:gd name="T58" fmla="*/ 1 w 170"/>
                <a:gd name="T59" fmla="*/ 1 h 200"/>
                <a:gd name="T60" fmla="*/ 1 w 170"/>
                <a:gd name="T61" fmla="*/ 1 h 200"/>
                <a:gd name="T62" fmla="*/ 1 w 170"/>
                <a:gd name="T63" fmla="*/ 1 h 200"/>
                <a:gd name="T64" fmla="*/ 1 w 170"/>
                <a:gd name="T65" fmla="*/ 1 h 200"/>
                <a:gd name="T66" fmla="*/ 1 w 170"/>
                <a:gd name="T67" fmla="*/ 1 h 200"/>
                <a:gd name="T68" fmla="*/ 1 w 170"/>
                <a:gd name="T69" fmla="*/ 1 h 200"/>
                <a:gd name="T70" fmla="*/ 1 w 170"/>
                <a:gd name="T71" fmla="*/ 1 h 200"/>
                <a:gd name="T72" fmla="*/ 1 w 170"/>
                <a:gd name="T73" fmla="*/ 1 h 200"/>
                <a:gd name="T74" fmla="*/ 1 w 170"/>
                <a:gd name="T75" fmla="*/ 1 h 200"/>
                <a:gd name="T76" fmla="*/ 1 w 170"/>
                <a:gd name="T77" fmla="*/ 1 h 200"/>
                <a:gd name="T78" fmla="*/ 1 w 170"/>
                <a:gd name="T79" fmla="*/ 1 h 200"/>
                <a:gd name="T80" fmla="*/ 1 w 170"/>
                <a:gd name="T81" fmla="*/ 1 h 200"/>
                <a:gd name="T82" fmla="*/ 1 w 170"/>
                <a:gd name="T83" fmla="*/ 1 h 200"/>
                <a:gd name="T84" fmla="*/ 1 w 170"/>
                <a:gd name="T85" fmla="*/ 1 h 200"/>
                <a:gd name="T86" fmla="*/ 1 w 170"/>
                <a:gd name="T87" fmla="*/ 1 h 200"/>
                <a:gd name="T88" fmla="*/ 1 w 170"/>
                <a:gd name="T89" fmla="*/ 1 h 200"/>
                <a:gd name="T90" fmla="*/ 1 w 170"/>
                <a:gd name="T91" fmla="*/ 1 h 200"/>
                <a:gd name="T92" fmla="*/ 1 w 170"/>
                <a:gd name="T93" fmla="*/ 1 h 200"/>
                <a:gd name="T94" fmla="*/ 1 w 170"/>
                <a:gd name="T95" fmla="*/ 1 h 200"/>
                <a:gd name="T96" fmla="*/ 1 w 170"/>
                <a:gd name="T97" fmla="*/ 1 h 200"/>
                <a:gd name="T98" fmla="*/ 1 w 170"/>
                <a:gd name="T99" fmla="*/ 1 h 200"/>
                <a:gd name="T100" fmla="*/ 1 w 170"/>
                <a:gd name="T101" fmla="*/ 1 h 200"/>
                <a:gd name="T102" fmla="*/ 1 w 170"/>
                <a:gd name="T103" fmla="*/ 1 h 200"/>
                <a:gd name="T104" fmla="*/ 1 w 170"/>
                <a:gd name="T105" fmla="*/ 1 h 200"/>
                <a:gd name="T106" fmla="*/ 1 w 170"/>
                <a:gd name="T107" fmla="*/ 1 h 200"/>
                <a:gd name="T108" fmla="*/ 1 w 170"/>
                <a:gd name="T109" fmla="*/ 1 h 200"/>
                <a:gd name="T110" fmla="*/ 1 w 170"/>
                <a:gd name="T111" fmla="*/ 1 h 200"/>
                <a:gd name="T112" fmla="*/ 1 w 170"/>
                <a:gd name="T113" fmla="*/ 1 h 200"/>
                <a:gd name="T114" fmla="*/ 1 w 170"/>
                <a:gd name="T115" fmla="*/ 1 h 200"/>
                <a:gd name="T116" fmla="*/ 1 w 170"/>
                <a:gd name="T117" fmla="*/ 1 h 200"/>
                <a:gd name="T118" fmla="*/ 1 w 170"/>
                <a:gd name="T119" fmla="*/ 1 h 200"/>
                <a:gd name="T120" fmla="*/ 1 w 170"/>
                <a:gd name="T121" fmla="*/ 1 h 200"/>
                <a:gd name="T122" fmla="*/ 1 w 170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0"/>
                <a:gd name="T187" fmla="*/ 0 h 200"/>
                <a:gd name="T188" fmla="*/ 170 w 170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0" h="200">
                  <a:moveTo>
                    <a:pt x="8" y="0"/>
                  </a:moveTo>
                  <a:lnTo>
                    <a:pt x="6" y="3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7" y="18"/>
                  </a:lnTo>
                  <a:lnTo>
                    <a:pt x="14" y="26"/>
                  </a:lnTo>
                  <a:lnTo>
                    <a:pt x="17" y="34"/>
                  </a:lnTo>
                  <a:lnTo>
                    <a:pt x="17" y="41"/>
                  </a:lnTo>
                  <a:lnTo>
                    <a:pt x="16" y="54"/>
                  </a:lnTo>
                  <a:lnTo>
                    <a:pt x="17" y="76"/>
                  </a:lnTo>
                  <a:lnTo>
                    <a:pt x="18" y="99"/>
                  </a:lnTo>
                  <a:lnTo>
                    <a:pt x="21" y="114"/>
                  </a:lnTo>
                  <a:lnTo>
                    <a:pt x="24" y="121"/>
                  </a:lnTo>
                  <a:lnTo>
                    <a:pt x="26" y="124"/>
                  </a:lnTo>
                  <a:lnTo>
                    <a:pt x="29" y="123"/>
                  </a:lnTo>
                  <a:lnTo>
                    <a:pt x="29" y="116"/>
                  </a:lnTo>
                  <a:lnTo>
                    <a:pt x="28" y="102"/>
                  </a:lnTo>
                  <a:lnTo>
                    <a:pt x="29" y="84"/>
                  </a:lnTo>
                  <a:lnTo>
                    <a:pt x="30" y="67"/>
                  </a:lnTo>
                  <a:lnTo>
                    <a:pt x="32" y="54"/>
                  </a:lnTo>
                  <a:lnTo>
                    <a:pt x="37" y="57"/>
                  </a:lnTo>
                  <a:lnTo>
                    <a:pt x="41" y="61"/>
                  </a:lnTo>
                  <a:lnTo>
                    <a:pt x="47" y="64"/>
                  </a:lnTo>
                  <a:lnTo>
                    <a:pt x="52" y="69"/>
                  </a:lnTo>
                  <a:lnTo>
                    <a:pt x="56" y="74"/>
                  </a:lnTo>
                  <a:lnTo>
                    <a:pt x="61" y="78"/>
                  </a:lnTo>
                  <a:lnTo>
                    <a:pt x="64" y="83"/>
                  </a:lnTo>
                  <a:lnTo>
                    <a:pt x="67" y="86"/>
                  </a:lnTo>
                  <a:lnTo>
                    <a:pt x="70" y="98"/>
                  </a:lnTo>
                  <a:lnTo>
                    <a:pt x="72" y="114"/>
                  </a:lnTo>
                  <a:lnTo>
                    <a:pt x="75" y="132"/>
                  </a:lnTo>
                  <a:lnTo>
                    <a:pt x="75" y="146"/>
                  </a:lnTo>
                  <a:lnTo>
                    <a:pt x="74" y="157"/>
                  </a:lnTo>
                  <a:lnTo>
                    <a:pt x="72" y="166"/>
                  </a:lnTo>
                  <a:lnTo>
                    <a:pt x="74" y="176"/>
                  </a:lnTo>
                  <a:lnTo>
                    <a:pt x="76" y="183"/>
                  </a:lnTo>
                  <a:lnTo>
                    <a:pt x="78" y="186"/>
                  </a:lnTo>
                  <a:lnTo>
                    <a:pt x="79" y="184"/>
                  </a:lnTo>
                  <a:lnTo>
                    <a:pt x="81" y="180"/>
                  </a:lnTo>
                  <a:lnTo>
                    <a:pt x="79" y="173"/>
                  </a:lnTo>
                  <a:lnTo>
                    <a:pt x="79" y="163"/>
                  </a:lnTo>
                  <a:lnTo>
                    <a:pt x="82" y="155"/>
                  </a:lnTo>
                  <a:lnTo>
                    <a:pt x="84" y="148"/>
                  </a:lnTo>
                  <a:lnTo>
                    <a:pt x="85" y="143"/>
                  </a:lnTo>
                  <a:lnTo>
                    <a:pt x="86" y="135"/>
                  </a:lnTo>
                  <a:lnTo>
                    <a:pt x="86" y="121"/>
                  </a:lnTo>
                  <a:lnTo>
                    <a:pt x="86" y="108"/>
                  </a:lnTo>
                  <a:lnTo>
                    <a:pt x="85" y="99"/>
                  </a:lnTo>
                  <a:lnTo>
                    <a:pt x="97" y="112"/>
                  </a:lnTo>
                  <a:lnTo>
                    <a:pt x="108" y="127"/>
                  </a:lnTo>
                  <a:lnTo>
                    <a:pt x="121" y="143"/>
                  </a:lnTo>
                  <a:lnTo>
                    <a:pt x="134" y="159"/>
                  </a:lnTo>
                  <a:lnTo>
                    <a:pt x="145" y="174"/>
                  </a:lnTo>
                  <a:lnTo>
                    <a:pt x="155" y="186"/>
                  </a:lnTo>
                  <a:lnTo>
                    <a:pt x="163" y="196"/>
                  </a:lnTo>
                  <a:lnTo>
                    <a:pt x="170" y="200"/>
                  </a:lnTo>
                  <a:lnTo>
                    <a:pt x="166" y="192"/>
                  </a:lnTo>
                  <a:lnTo>
                    <a:pt x="161" y="182"/>
                  </a:lnTo>
                  <a:lnTo>
                    <a:pt x="155" y="173"/>
                  </a:lnTo>
                  <a:lnTo>
                    <a:pt x="150" y="162"/>
                  </a:lnTo>
                  <a:lnTo>
                    <a:pt x="144" y="153"/>
                  </a:lnTo>
                  <a:lnTo>
                    <a:pt x="139" y="144"/>
                  </a:lnTo>
                  <a:lnTo>
                    <a:pt x="135" y="137"/>
                  </a:lnTo>
                  <a:lnTo>
                    <a:pt x="132" y="132"/>
                  </a:lnTo>
                  <a:lnTo>
                    <a:pt x="130" y="128"/>
                  </a:lnTo>
                  <a:lnTo>
                    <a:pt x="127" y="122"/>
                  </a:lnTo>
                  <a:lnTo>
                    <a:pt x="121" y="116"/>
                  </a:lnTo>
                  <a:lnTo>
                    <a:pt x="115" y="109"/>
                  </a:lnTo>
                  <a:lnTo>
                    <a:pt x="109" y="103"/>
                  </a:lnTo>
                  <a:lnTo>
                    <a:pt x="104" y="98"/>
                  </a:lnTo>
                  <a:lnTo>
                    <a:pt x="98" y="93"/>
                  </a:lnTo>
                  <a:lnTo>
                    <a:pt x="94" y="90"/>
                  </a:lnTo>
                  <a:lnTo>
                    <a:pt x="99" y="90"/>
                  </a:lnTo>
                  <a:lnTo>
                    <a:pt x="105" y="91"/>
                  </a:lnTo>
                  <a:lnTo>
                    <a:pt x="110" y="92"/>
                  </a:lnTo>
                  <a:lnTo>
                    <a:pt x="117" y="93"/>
                  </a:lnTo>
                  <a:lnTo>
                    <a:pt x="123" y="95"/>
                  </a:lnTo>
                  <a:lnTo>
                    <a:pt x="129" y="98"/>
                  </a:lnTo>
                  <a:lnTo>
                    <a:pt x="134" y="101"/>
                  </a:lnTo>
                  <a:lnTo>
                    <a:pt x="137" y="103"/>
                  </a:lnTo>
                  <a:lnTo>
                    <a:pt x="142" y="107"/>
                  </a:lnTo>
                  <a:lnTo>
                    <a:pt x="146" y="108"/>
                  </a:lnTo>
                  <a:lnTo>
                    <a:pt x="149" y="107"/>
                  </a:lnTo>
                  <a:lnTo>
                    <a:pt x="145" y="101"/>
                  </a:lnTo>
                  <a:lnTo>
                    <a:pt x="140" y="97"/>
                  </a:lnTo>
                  <a:lnTo>
                    <a:pt x="134" y="92"/>
                  </a:lnTo>
                  <a:lnTo>
                    <a:pt x="125" y="86"/>
                  </a:lnTo>
                  <a:lnTo>
                    <a:pt x="115" y="80"/>
                  </a:lnTo>
                  <a:lnTo>
                    <a:pt x="105" y="76"/>
                  </a:lnTo>
                  <a:lnTo>
                    <a:pt x="94" y="71"/>
                  </a:lnTo>
                  <a:lnTo>
                    <a:pt x="85" y="68"/>
                  </a:lnTo>
                  <a:lnTo>
                    <a:pt x="76" y="67"/>
                  </a:lnTo>
                  <a:lnTo>
                    <a:pt x="71" y="64"/>
                  </a:lnTo>
                  <a:lnTo>
                    <a:pt x="66" y="62"/>
                  </a:lnTo>
                  <a:lnTo>
                    <a:pt x="61" y="57"/>
                  </a:lnTo>
                  <a:lnTo>
                    <a:pt x="55" y="54"/>
                  </a:lnTo>
                  <a:lnTo>
                    <a:pt x="51" y="49"/>
                  </a:lnTo>
                  <a:lnTo>
                    <a:pt x="46" y="45"/>
                  </a:lnTo>
                  <a:lnTo>
                    <a:pt x="43" y="41"/>
                  </a:lnTo>
                  <a:lnTo>
                    <a:pt x="39" y="37"/>
                  </a:lnTo>
                  <a:lnTo>
                    <a:pt x="45" y="34"/>
                  </a:lnTo>
                  <a:lnTo>
                    <a:pt x="52" y="33"/>
                  </a:lnTo>
                  <a:lnTo>
                    <a:pt x="60" y="32"/>
                  </a:lnTo>
                  <a:lnTo>
                    <a:pt x="69" y="32"/>
                  </a:lnTo>
                  <a:lnTo>
                    <a:pt x="78" y="32"/>
                  </a:lnTo>
                  <a:lnTo>
                    <a:pt x="86" y="32"/>
                  </a:lnTo>
                  <a:lnTo>
                    <a:pt x="93" y="33"/>
                  </a:lnTo>
                  <a:lnTo>
                    <a:pt x="99" y="34"/>
                  </a:lnTo>
                  <a:lnTo>
                    <a:pt x="107" y="37"/>
                  </a:lnTo>
                  <a:lnTo>
                    <a:pt x="112" y="36"/>
                  </a:lnTo>
                  <a:lnTo>
                    <a:pt x="109" y="32"/>
                  </a:lnTo>
                  <a:lnTo>
                    <a:pt x="99" y="27"/>
                  </a:lnTo>
                  <a:lnTo>
                    <a:pt x="90" y="25"/>
                  </a:lnTo>
                  <a:lnTo>
                    <a:pt x="79" y="24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8" y="21"/>
                  </a:lnTo>
                  <a:lnTo>
                    <a:pt x="39" y="21"/>
                  </a:lnTo>
                  <a:lnTo>
                    <a:pt x="32" y="19"/>
                  </a:lnTo>
                  <a:lnTo>
                    <a:pt x="26" y="19"/>
                  </a:lnTo>
                  <a:lnTo>
                    <a:pt x="19" y="17"/>
                  </a:lnTo>
                  <a:lnTo>
                    <a:pt x="15" y="12"/>
                  </a:lnTo>
                  <a:lnTo>
                    <a:pt x="11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335"/>
            <p:cNvSpPr>
              <a:spLocks/>
            </p:cNvSpPr>
            <p:nvPr/>
          </p:nvSpPr>
          <p:spPr bwMode="auto">
            <a:xfrm>
              <a:off x="917" y="4097"/>
              <a:ext cx="63" cy="131"/>
            </a:xfrm>
            <a:custGeom>
              <a:avLst/>
              <a:gdLst>
                <a:gd name="T0" fmla="*/ 1 w 126"/>
                <a:gd name="T1" fmla="*/ 0 h 263"/>
                <a:gd name="T2" fmla="*/ 1 w 126"/>
                <a:gd name="T3" fmla="*/ 0 h 263"/>
                <a:gd name="T4" fmla="*/ 1 w 126"/>
                <a:gd name="T5" fmla="*/ 0 h 263"/>
                <a:gd name="T6" fmla="*/ 1 w 126"/>
                <a:gd name="T7" fmla="*/ 0 h 263"/>
                <a:gd name="T8" fmla="*/ 1 w 126"/>
                <a:gd name="T9" fmla="*/ 0 h 263"/>
                <a:gd name="T10" fmla="*/ 1 w 126"/>
                <a:gd name="T11" fmla="*/ 0 h 263"/>
                <a:gd name="T12" fmla="*/ 1 w 126"/>
                <a:gd name="T13" fmla="*/ 0 h 263"/>
                <a:gd name="T14" fmla="*/ 1 w 126"/>
                <a:gd name="T15" fmla="*/ 0 h 263"/>
                <a:gd name="T16" fmla="*/ 1 w 126"/>
                <a:gd name="T17" fmla="*/ 0 h 263"/>
                <a:gd name="T18" fmla="*/ 1 w 126"/>
                <a:gd name="T19" fmla="*/ 0 h 263"/>
                <a:gd name="T20" fmla="*/ 1 w 126"/>
                <a:gd name="T21" fmla="*/ 0 h 263"/>
                <a:gd name="T22" fmla="*/ 1 w 126"/>
                <a:gd name="T23" fmla="*/ 0 h 263"/>
                <a:gd name="T24" fmla="*/ 1 w 126"/>
                <a:gd name="T25" fmla="*/ 0 h 263"/>
                <a:gd name="T26" fmla="*/ 1 w 126"/>
                <a:gd name="T27" fmla="*/ 0 h 263"/>
                <a:gd name="T28" fmla="*/ 1 w 126"/>
                <a:gd name="T29" fmla="*/ 0 h 263"/>
                <a:gd name="T30" fmla="*/ 1 w 126"/>
                <a:gd name="T31" fmla="*/ 0 h 263"/>
                <a:gd name="T32" fmla="*/ 1 w 126"/>
                <a:gd name="T33" fmla="*/ 0 h 263"/>
                <a:gd name="T34" fmla="*/ 1 w 126"/>
                <a:gd name="T35" fmla="*/ 0 h 263"/>
                <a:gd name="T36" fmla="*/ 1 w 126"/>
                <a:gd name="T37" fmla="*/ 0 h 263"/>
                <a:gd name="T38" fmla="*/ 1 w 126"/>
                <a:gd name="T39" fmla="*/ 0 h 263"/>
                <a:gd name="T40" fmla="*/ 1 w 126"/>
                <a:gd name="T41" fmla="*/ 0 h 263"/>
                <a:gd name="T42" fmla="*/ 1 w 126"/>
                <a:gd name="T43" fmla="*/ 0 h 263"/>
                <a:gd name="T44" fmla="*/ 1 w 126"/>
                <a:gd name="T45" fmla="*/ 0 h 263"/>
                <a:gd name="T46" fmla="*/ 1 w 126"/>
                <a:gd name="T47" fmla="*/ 0 h 263"/>
                <a:gd name="T48" fmla="*/ 1 w 126"/>
                <a:gd name="T49" fmla="*/ 0 h 263"/>
                <a:gd name="T50" fmla="*/ 1 w 126"/>
                <a:gd name="T51" fmla="*/ 0 h 263"/>
                <a:gd name="T52" fmla="*/ 1 w 126"/>
                <a:gd name="T53" fmla="*/ 0 h 263"/>
                <a:gd name="T54" fmla="*/ 1 w 126"/>
                <a:gd name="T55" fmla="*/ 0 h 263"/>
                <a:gd name="T56" fmla="*/ 1 w 126"/>
                <a:gd name="T57" fmla="*/ 0 h 263"/>
                <a:gd name="T58" fmla="*/ 1 w 126"/>
                <a:gd name="T59" fmla="*/ 0 h 263"/>
                <a:gd name="T60" fmla="*/ 1 w 126"/>
                <a:gd name="T61" fmla="*/ 0 h 263"/>
                <a:gd name="T62" fmla="*/ 1 w 126"/>
                <a:gd name="T63" fmla="*/ 0 h 263"/>
                <a:gd name="T64" fmla="*/ 1 w 126"/>
                <a:gd name="T65" fmla="*/ 0 h 263"/>
                <a:gd name="T66" fmla="*/ 1 w 126"/>
                <a:gd name="T67" fmla="*/ 0 h 263"/>
                <a:gd name="T68" fmla="*/ 1 w 126"/>
                <a:gd name="T69" fmla="*/ 0 h 263"/>
                <a:gd name="T70" fmla="*/ 1 w 126"/>
                <a:gd name="T71" fmla="*/ 0 h 263"/>
                <a:gd name="T72" fmla="*/ 1 w 126"/>
                <a:gd name="T73" fmla="*/ 0 h 263"/>
                <a:gd name="T74" fmla="*/ 1 w 126"/>
                <a:gd name="T75" fmla="*/ 0 h 263"/>
                <a:gd name="T76" fmla="*/ 1 w 126"/>
                <a:gd name="T77" fmla="*/ 0 h 263"/>
                <a:gd name="T78" fmla="*/ 1 w 126"/>
                <a:gd name="T79" fmla="*/ 0 h 263"/>
                <a:gd name="T80" fmla="*/ 1 w 126"/>
                <a:gd name="T81" fmla="*/ 0 h 263"/>
                <a:gd name="T82" fmla="*/ 1 w 126"/>
                <a:gd name="T83" fmla="*/ 0 h 263"/>
                <a:gd name="T84" fmla="*/ 1 w 126"/>
                <a:gd name="T85" fmla="*/ 0 h 263"/>
                <a:gd name="T86" fmla="*/ 1 w 126"/>
                <a:gd name="T87" fmla="*/ 0 h 263"/>
                <a:gd name="T88" fmla="*/ 1 w 126"/>
                <a:gd name="T89" fmla="*/ 0 h 263"/>
                <a:gd name="T90" fmla="*/ 1 w 126"/>
                <a:gd name="T91" fmla="*/ 0 h 263"/>
                <a:gd name="T92" fmla="*/ 1 w 126"/>
                <a:gd name="T93" fmla="*/ 0 h 263"/>
                <a:gd name="T94" fmla="*/ 1 w 126"/>
                <a:gd name="T95" fmla="*/ 0 h 263"/>
                <a:gd name="T96" fmla="*/ 1 w 126"/>
                <a:gd name="T97" fmla="*/ 0 h 263"/>
                <a:gd name="T98" fmla="*/ 1 w 126"/>
                <a:gd name="T99" fmla="*/ 0 h 263"/>
                <a:gd name="T100" fmla="*/ 1 w 126"/>
                <a:gd name="T101" fmla="*/ 0 h 263"/>
                <a:gd name="T102" fmla="*/ 1 w 126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6"/>
                <a:gd name="T157" fmla="*/ 0 h 263"/>
                <a:gd name="T158" fmla="*/ 126 w 126"/>
                <a:gd name="T159" fmla="*/ 263 h 2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6" h="263">
                  <a:moveTo>
                    <a:pt x="124" y="37"/>
                  </a:moveTo>
                  <a:lnTo>
                    <a:pt x="117" y="42"/>
                  </a:lnTo>
                  <a:lnTo>
                    <a:pt x="110" y="46"/>
                  </a:lnTo>
                  <a:lnTo>
                    <a:pt x="105" y="53"/>
                  </a:lnTo>
                  <a:lnTo>
                    <a:pt x="103" y="60"/>
                  </a:lnTo>
                  <a:lnTo>
                    <a:pt x="101" y="57"/>
                  </a:lnTo>
                  <a:lnTo>
                    <a:pt x="98" y="54"/>
                  </a:lnTo>
                  <a:lnTo>
                    <a:pt x="97" y="53"/>
                  </a:lnTo>
                  <a:lnTo>
                    <a:pt x="95" y="53"/>
                  </a:lnTo>
                  <a:lnTo>
                    <a:pt x="93" y="57"/>
                  </a:lnTo>
                  <a:lnTo>
                    <a:pt x="90" y="66"/>
                  </a:lnTo>
                  <a:lnTo>
                    <a:pt x="88" y="76"/>
                  </a:lnTo>
                  <a:lnTo>
                    <a:pt x="89" y="83"/>
                  </a:lnTo>
                  <a:lnTo>
                    <a:pt x="95" y="96"/>
                  </a:lnTo>
                  <a:lnTo>
                    <a:pt x="103" y="118"/>
                  </a:lnTo>
                  <a:lnTo>
                    <a:pt x="109" y="139"/>
                  </a:lnTo>
                  <a:lnTo>
                    <a:pt x="111" y="154"/>
                  </a:lnTo>
                  <a:lnTo>
                    <a:pt x="110" y="163"/>
                  </a:lnTo>
                  <a:lnTo>
                    <a:pt x="108" y="166"/>
                  </a:lnTo>
                  <a:lnTo>
                    <a:pt x="105" y="165"/>
                  </a:lnTo>
                  <a:lnTo>
                    <a:pt x="105" y="159"/>
                  </a:lnTo>
                  <a:lnTo>
                    <a:pt x="103" y="146"/>
                  </a:lnTo>
                  <a:lnTo>
                    <a:pt x="97" y="129"/>
                  </a:lnTo>
                  <a:lnTo>
                    <a:pt x="89" y="113"/>
                  </a:lnTo>
                  <a:lnTo>
                    <a:pt x="81" y="104"/>
                  </a:lnTo>
                  <a:lnTo>
                    <a:pt x="74" y="119"/>
                  </a:lnTo>
                  <a:lnTo>
                    <a:pt x="67" y="141"/>
                  </a:lnTo>
                  <a:lnTo>
                    <a:pt x="61" y="161"/>
                  </a:lnTo>
                  <a:lnTo>
                    <a:pt x="60" y="178"/>
                  </a:lnTo>
                  <a:lnTo>
                    <a:pt x="61" y="193"/>
                  </a:lnTo>
                  <a:lnTo>
                    <a:pt x="63" y="210"/>
                  </a:lnTo>
                  <a:lnTo>
                    <a:pt x="63" y="227"/>
                  </a:lnTo>
                  <a:lnTo>
                    <a:pt x="59" y="237"/>
                  </a:lnTo>
                  <a:lnTo>
                    <a:pt x="56" y="241"/>
                  </a:lnTo>
                  <a:lnTo>
                    <a:pt x="55" y="240"/>
                  </a:lnTo>
                  <a:lnTo>
                    <a:pt x="55" y="236"/>
                  </a:lnTo>
                  <a:lnTo>
                    <a:pt x="56" y="229"/>
                  </a:lnTo>
                  <a:lnTo>
                    <a:pt x="57" y="220"/>
                  </a:lnTo>
                  <a:lnTo>
                    <a:pt x="56" y="209"/>
                  </a:lnTo>
                  <a:lnTo>
                    <a:pt x="55" y="198"/>
                  </a:lnTo>
                  <a:lnTo>
                    <a:pt x="52" y="190"/>
                  </a:lnTo>
                  <a:lnTo>
                    <a:pt x="49" y="198"/>
                  </a:lnTo>
                  <a:lnTo>
                    <a:pt x="44" y="207"/>
                  </a:lnTo>
                  <a:lnTo>
                    <a:pt x="40" y="218"/>
                  </a:lnTo>
                  <a:lnTo>
                    <a:pt x="35" y="229"/>
                  </a:lnTo>
                  <a:lnTo>
                    <a:pt x="29" y="240"/>
                  </a:lnTo>
                  <a:lnTo>
                    <a:pt x="23" y="249"/>
                  </a:lnTo>
                  <a:lnTo>
                    <a:pt x="18" y="256"/>
                  </a:lnTo>
                  <a:lnTo>
                    <a:pt x="11" y="260"/>
                  </a:lnTo>
                  <a:lnTo>
                    <a:pt x="5" y="263"/>
                  </a:lnTo>
                  <a:lnTo>
                    <a:pt x="3" y="263"/>
                  </a:lnTo>
                  <a:lnTo>
                    <a:pt x="4" y="259"/>
                  </a:lnTo>
                  <a:lnTo>
                    <a:pt x="8" y="256"/>
                  </a:lnTo>
                  <a:lnTo>
                    <a:pt x="17" y="244"/>
                  </a:lnTo>
                  <a:lnTo>
                    <a:pt x="27" y="225"/>
                  </a:lnTo>
                  <a:lnTo>
                    <a:pt x="36" y="204"/>
                  </a:lnTo>
                  <a:lnTo>
                    <a:pt x="41" y="190"/>
                  </a:lnTo>
                  <a:lnTo>
                    <a:pt x="37" y="190"/>
                  </a:lnTo>
                  <a:lnTo>
                    <a:pt x="33" y="191"/>
                  </a:lnTo>
                  <a:lnTo>
                    <a:pt x="28" y="191"/>
                  </a:lnTo>
                  <a:lnTo>
                    <a:pt x="22" y="193"/>
                  </a:lnTo>
                  <a:lnTo>
                    <a:pt x="18" y="194"/>
                  </a:lnTo>
                  <a:lnTo>
                    <a:pt x="13" y="195"/>
                  </a:lnTo>
                  <a:lnTo>
                    <a:pt x="10" y="197"/>
                  </a:lnTo>
                  <a:lnTo>
                    <a:pt x="6" y="198"/>
                  </a:lnTo>
                  <a:lnTo>
                    <a:pt x="3" y="201"/>
                  </a:lnTo>
                  <a:lnTo>
                    <a:pt x="0" y="201"/>
                  </a:lnTo>
                  <a:lnTo>
                    <a:pt x="2" y="198"/>
                  </a:lnTo>
                  <a:lnTo>
                    <a:pt x="5" y="195"/>
                  </a:lnTo>
                  <a:lnTo>
                    <a:pt x="8" y="193"/>
                  </a:lnTo>
                  <a:lnTo>
                    <a:pt x="13" y="189"/>
                  </a:lnTo>
                  <a:lnTo>
                    <a:pt x="19" y="187"/>
                  </a:lnTo>
                  <a:lnTo>
                    <a:pt x="26" y="183"/>
                  </a:lnTo>
                  <a:lnTo>
                    <a:pt x="32" y="180"/>
                  </a:lnTo>
                  <a:lnTo>
                    <a:pt x="37" y="178"/>
                  </a:lnTo>
                  <a:lnTo>
                    <a:pt x="42" y="174"/>
                  </a:lnTo>
                  <a:lnTo>
                    <a:pt x="45" y="173"/>
                  </a:lnTo>
                  <a:lnTo>
                    <a:pt x="50" y="153"/>
                  </a:lnTo>
                  <a:lnTo>
                    <a:pt x="57" y="131"/>
                  </a:lnTo>
                  <a:lnTo>
                    <a:pt x="64" y="112"/>
                  </a:lnTo>
                  <a:lnTo>
                    <a:pt x="68" y="101"/>
                  </a:lnTo>
                  <a:lnTo>
                    <a:pt x="60" y="100"/>
                  </a:lnTo>
                  <a:lnTo>
                    <a:pt x="51" y="100"/>
                  </a:lnTo>
                  <a:lnTo>
                    <a:pt x="42" y="100"/>
                  </a:lnTo>
                  <a:lnTo>
                    <a:pt x="34" y="100"/>
                  </a:lnTo>
                  <a:lnTo>
                    <a:pt x="25" y="101"/>
                  </a:lnTo>
                  <a:lnTo>
                    <a:pt x="18" y="103"/>
                  </a:lnTo>
                  <a:lnTo>
                    <a:pt x="12" y="105"/>
                  </a:lnTo>
                  <a:lnTo>
                    <a:pt x="8" y="106"/>
                  </a:lnTo>
                  <a:lnTo>
                    <a:pt x="4" y="108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6" y="103"/>
                  </a:lnTo>
                  <a:lnTo>
                    <a:pt x="11" y="100"/>
                  </a:lnTo>
                  <a:lnTo>
                    <a:pt x="18" y="97"/>
                  </a:lnTo>
                  <a:lnTo>
                    <a:pt x="27" y="93"/>
                  </a:lnTo>
                  <a:lnTo>
                    <a:pt x="37" y="90"/>
                  </a:lnTo>
                  <a:lnTo>
                    <a:pt x="46" y="88"/>
                  </a:lnTo>
                  <a:lnTo>
                    <a:pt x="56" y="84"/>
                  </a:lnTo>
                  <a:lnTo>
                    <a:pt x="64" y="83"/>
                  </a:lnTo>
                  <a:lnTo>
                    <a:pt x="68" y="82"/>
                  </a:lnTo>
                  <a:lnTo>
                    <a:pt x="74" y="77"/>
                  </a:lnTo>
                  <a:lnTo>
                    <a:pt x="79" y="67"/>
                  </a:lnTo>
                  <a:lnTo>
                    <a:pt x="81" y="57"/>
                  </a:lnTo>
                  <a:lnTo>
                    <a:pt x="82" y="50"/>
                  </a:lnTo>
                  <a:lnTo>
                    <a:pt x="80" y="46"/>
                  </a:lnTo>
                  <a:lnTo>
                    <a:pt x="74" y="44"/>
                  </a:lnTo>
                  <a:lnTo>
                    <a:pt x="66" y="43"/>
                  </a:lnTo>
                  <a:lnTo>
                    <a:pt x="60" y="44"/>
                  </a:lnTo>
                  <a:lnTo>
                    <a:pt x="53" y="46"/>
                  </a:lnTo>
                  <a:lnTo>
                    <a:pt x="45" y="48"/>
                  </a:lnTo>
                  <a:lnTo>
                    <a:pt x="38" y="52"/>
                  </a:lnTo>
                  <a:lnTo>
                    <a:pt x="30" y="54"/>
                  </a:lnTo>
                  <a:lnTo>
                    <a:pt x="25" y="57"/>
                  </a:lnTo>
                  <a:lnTo>
                    <a:pt x="19" y="59"/>
                  </a:lnTo>
                  <a:lnTo>
                    <a:pt x="14" y="61"/>
                  </a:lnTo>
                  <a:lnTo>
                    <a:pt x="11" y="63"/>
                  </a:lnTo>
                  <a:lnTo>
                    <a:pt x="6" y="67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7" y="60"/>
                  </a:lnTo>
                  <a:lnTo>
                    <a:pt x="12" y="55"/>
                  </a:lnTo>
                  <a:lnTo>
                    <a:pt x="17" y="50"/>
                  </a:lnTo>
                  <a:lnTo>
                    <a:pt x="22" y="43"/>
                  </a:lnTo>
                  <a:lnTo>
                    <a:pt x="28" y="36"/>
                  </a:lnTo>
                  <a:lnTo>
                    <a:pt x="35" y="30"/>
                  </a:lnTo>
                  <a:lnTo>
                    <a:pt x="41" y="24"/>
                  </a:lnTo>
                  <a:lnTo>
                    <a:pt x="46" y="21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2" y="25"/>
                  </a:lnTo>
                  <a:lnTo>
                    <a:pt x="55" y="30"/>
                  </a:lnTo>
                  <a:lnTo>
                    <a:pt x="56" y="33"/>
                  </a:lnTo>
                  <a:lnTo>
                    <a:pt x="59" y="37"/>
                  </a:lnTo>
                  <a:lnTo>
                    <a:pt x="63" y="39"/>
                  </a:lnTo>
                  <a:lnTo>
                    <a:pt x="67" y="40"/>
                  </a:lnTo>
                  <a:lnTo>
                    <a:pt x="73" y="42"/>
                  </a:lnTo>
                  <a:lnTo>
                    <a:pt x="79" y="43"/>
                  </a:lnTo>
                  <a:lnTo>
                    <a:pt x="83" y="42"/>
                  </a:lnTo>
                  <a:lnTo>
                    <a:pt x="88" y="42"/>
                  </a:lnTo>
                  <a:lnTo>
                    <a:pt x="93" y="39"/>
                  </a:lnTo>
                  <a:lnTo>
                    <a:pt x="97" y="35"/>
                  </a:lnTo>
                  <a:lnTo>
                    <a:pt x="99" y="29"/>
                  </a:lnTo>
                  <a:lnTo>
                    <a:pt x="99" y="23"/>
                  </a:lnTo>
                  <a:lnTo>
                    <a:pt x="99" y="19"/>
                  </a:lnTo>
                  <a:lnTo>
                    <a:pt x="106" y="12"/>
                  </a:lnTo>
                  <a:lnTo>
                    <a:pt x="114" y="7"/>
                  </a:lnTo>
                  <a:lnTo>
                    <a:pt x="123" y="2"/>
                  </a:lnTo>
                  <a:lnTo>
                    <a:pt x="126" y="0"/>
                  </a:lnTo>
                  <a:lnTo>
                    <a:pt x="119" y="8"/>
                  </a:lnTo>
                  <a:lnTo>
                    <a:pt x="111" y="16"/>
                  </a:lnTo>
                  <a:lnTo>
                    <a:pt x="106" y="23"/>
                  </a:lnTo>
                  <a:lnTo>
                    <a:pt x="106" y="29"/>
                  </a:lnTo>
                  <a:lnTo>
                    <a:pt x="110" y="33"/>
                  </a:lnTo>
                  <a:lnTo>
                    <a:pt x="113" y="38"/>
                  </a:lnTo>
                  <a:lnTo>
                    <a:pt x="118" y="39"/>
                  </a:lnTo>
                  <a:lnTo>
                    <a:pt x="124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336"/>
            <p:cNvSpPr>
              <a:spLocks/>
            </p:cNvSpPr>
            <p:nvPr/>
          </p:nvSpPr>
          <p:spPr bwMode="auto">
            <a:xfrm>
              <a:off x="978" y="4142"/>
              <a:ext cx="10" cy="17"/>
            </a:xfrm>
            <a:custGeom>
              <a:avLst/>
              <a:gdLst>
                <a:gd name="T0" fmla="*/ 0 w 19"/>
                <a:gd name="T1" fmla="*/ 0 h 33"/>
                <a:gd name="T2" fmla="*/ 1 w 19"/>
                <a:gd name="T3" fmla="*/ 1 h 33"/>
                <a:gd name="T4" fmla="*/ 1 w 19"/>
                <a:gd name="T5" fmla="*/ 1 h 33"/>
                <a:gd name="T6" fmla="*/ 1 w 19"/>
                <a:gd name="T7" fmla="*/ 1 h 33"/>
                <a:gd name="T8" fmla="*/ 1 w 19"/>
                <a:gd name="T9" fmla="*/ 0 h 33"/>
                <a:gd name="T10" fmla="*/ 1 w 19"/>
                <a:gd name="T11" fmla="*/ 1 h 33"/>
                <a:gd name="T12" fmla="*/ 1 w 19"/>
                <a:gd name="T13" fmla="*/ 1 h 33"/>
                <a:gd name="T14" fmla="*/ 1 w 19"/>
                <a:gd name="T15" fmla="*/ 1 h 33"/>
                <a:gd name="T16" fmla="*/ 1 w 19"/>
                <a:gd name="T17" fmla="*/ 1 h 33"/>
                <a:gd name="T18" fmla="*/ 1 w 19"/>
                <a:gd name="T19" fmla="*/ 1 h 33"/>
                <a:gd name="T20" fmla="*/ 1 w 19"/>
                <a:gd name="T21" fmla="*/ 1 h 33"/>
                <a:gd name="T22" fmla="*/ 1 w 19"/>
                <a:gd name="T23" fmla="*/ 1 h 33"/>
                <a:gd name="T24" fmla="*/ 1 w 19"/>
                <a:gd name="T25" fmla="*/ 1 h 33"/>
                <a:gd name="T26" fmla="*/ 1 w 19"/>
                <a:gd name="T27" fmla="*/ 1 h 33"/>
                <a:gd name="T28" fmla="*/ 1 w 19"/>
                <a:gd name="T29" fmla="*/ 1 h 33"/>
                <a:gd name="T30" fmla="*/ 1 w 19"/>
                <a:gd name="T31" fmla="*/ 1 h 33"/>
                <a:gd name="T32" fmla="*/ 0 w 1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"/>
                <a:gd name="T52" fmla="*/ 0 h 33"/>
                <a:gd name="T53" fmla="*/ 19 w 1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" h="33">
                  <a:moveTo>
                    <a:pt x="0" y="0"/>
                  </a:moveTo>
                  <a:lnTo>
                    <a:pt x="4" y="1"/>
                  </a:lnTo>
                  <a:lnTo>
                    <a:pt x="9" y="1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18" y="8"/>
                  </a:lnTo>
                  <a:lnTo>
                    <a:pt x="19" y="16"/>
                  </a:lnTo>
                  <a:lnTo>
                    <a:pt x="18" y="23"/>
                  </a:lnTo>
                  <a:lnTo>
                    <a:pt x="17" y="31"/>
                  </a:lnTo>
                  <a:lnTo>
                    <a:pt x="16" y="33"/>
                  </a:lnTo>
                  <a:lnTo>
                    <a:pt x="15" y="33"/>
                  </a:lnTo>
                  <a:lnTo>
                    <a:pt x="13" y="32"/>
                  </a:lnTo>
                  <a:lnTo>
                    <a:pt x="13" y="29"/>
                  </a:lnTo>
                  <a:lnTo>
                    <a:pt x="12" y="23"/>
                  </a:lnTo>
                  <a:lnTo>
                    <a:pt x="9" y="15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337"/>
            <p:cNvSpPr>
              <a:spLocks/>
            </p:cNvSpPr>
            <p:nvPr/>
          </p:nvSpPr>
          <p:spPr bwMode="auto">
            <a:xfrm>
              <a:off x="724" y="4030"/>
              <a:ext cx="193" cy="116"/>
            </a:xfrm>
            <a:custGeom>
              <a:avLst/>
              <a:gdLst>
                <a:gd name="T0" fmla="*/ 1 w 386"/>
                <a:gd name="T1" fmla="*/ 1 h 232"/>
                <a:gd name="T2" fmla="*/ 1 w 386"/>
                <a:gd name="T3" fmla="*/ 1 h 232"/>
                <a:gd name="T4" fmla="*/ 1 w 386"/>
                <a:gd name="T5" fmla="*/ 1 h 232"/>
                <a:gd name="T6" fmla="*/ 1 w 386"/>
                <a:gd name="T7" fmla="*/ 1 h 232"/>
                <a:gd name="T8" fmla="*/ 1 w 386"/>
                <a:gd name="T9" fmla="*/ 1 h 232"/>
                <a:gd name="T10" fmla="*/ 1 w 386"/>
                <a:gd name="T11" fmla="*/ 1 h 232"/>
                <a:gd name="T12" fmla="*/ 1 w 386"/>
                <a:gd name="T13" fmla="*/ 1 h 232"/>
                <a:gd name="T14" fmla="*/ 1 w 386"/>
                <a:gd name="T15" fmla="*/ 1 h 232"/>
                <a:gd name="T16" fmla="*/ 1 w 386"/>
                <a:gd name="T17" fmla="*/ 1 h 232"/>
                <a:gd name="T18" fmla="*/ 1 w 386"/>
                <a:gd name="T19" fmla="*/ 1 h 232"/>
                <a:gd name="T20" fmla="*/ 1 w 386"/>
                <a:gd name="T21" fmla="*/ 1 h 232"/>
                <a:gd name="T22" fmla="*/ 1 w 386"/>
                <a:gd name="T23" fmla="*/ 1 h 232"/>
                <a:gd name="T24" fmla="*/ 1 w 386"/>
                <a:gd name="T25" fmla="*/ 1 h 232"/>
                <a:gd name="T26" fmla="*/ 1 w 386"/>
                <a:gd name="T27" fmla="*/ 1 h 232"/>
                <a:gd name="T28" fmla="*/ 1 w 386"/>
                <a:gd name="T29" fmla="*/ 1 h 232"/>
                <a:gd name="T30" fmla="*/ 1 w 386"/>
                <a:gd name="T31" fmla="*/ 1 h 232"/>
                <a:gd name="T32" fmla="*/ 1 w 386"/>
                <a:gd name="T33" fmla="*/ 1 h 232"/>
                <a:gd name="T34" fmla="*/ 1 w 386"/>
                <a:gd name="T35" fmla="*/ 1 h 232"/>
                <a:gd name="T36" fmla="*/ 1 w 386"/>
                <a:gd name="T37" fmla="*/ 1 h 232"/>
                <a:gd name="T38" fmla="*/ 1 w 386"/>
                <a:gd name="T39" fmla="*/ 1 h 232"/>
                <a:gd name="T40" fmla="*/ 1 w 386"/>
                <a:gd name="T41" fmla="*/ 1 h 232"/>
                <a:gd name="T42" fmla="*/ 1 w 386"/>
                <a:gd name="T43" fmla="*/ 1 h 232"/>
                <a:gd name="T44" fmla="*/ 1 w 386"/>
                <a:gd name="T45" fmla="*/ 1 h 232"/>
                <a:gd name="T46" fmla="*/ 1 w 386"/>
                <a:gd name="T47" fmla="*/ 1 h 232"/>
                <a:gd name="T48" fmla="*/ 1 w 386"/>
                <a:gd name="T49" fmla="*/ 1 h 232"/>
                <a:gd name="T50" fmla="*/ 1 w 386"/>
                <a:gd name="T51" fmla="*/ 1 h 232"/>
                <a:gd name="T52" fmla="*/ 1 w 386"/>
                <a:gd name="T53" fmla="*/ 1 h 232"/>
                <a:gd name="T54" fmla="*/ 0 w 386"/>
                <a:gd name="T55" fmla="*/ 1 h 232"/>
                <a:gd name="T56" fmla="*/ 1 w 386"/>
                <a:gd name="T57" fmla="*/ 1 h 232"/>
                <a:gd name="T58" fmla="*/ 1 w 386"/>
                <a:gd name="T59" fmla="*/ 1 h 232"/>
                <a:gd name="T60" fmla="*/ 1 w 386"/>
                <a:gd name="T61" fmla="*/ 1 h 232"/>
                <a:gd name="T62" fmla="*/ 1 w 386"/>
                <a:gd name="T63" fmla="*/ 1 h 232"/>
                <a:gd name="T64" fmla="*/ 1 w 386"/>
                <a:gd name="T65" fmla="*/ 1 h 232"/>
                <a:gd name="T66" fmla="*/ 1 w 386"/>
                <a:gd name="T67" fmla="*/ 1 h 232"/>
                <a:gd name="T68" fmla="*/ 1 w 386"/>
                <a:gd name="T69" fmla="*/ 1 h 232"/>
                <a:gd name="T70" fmla="*/ 1 w 386"/>
                <a:gd name="T71" fmla="*/ 1 h 232"/>
                <a:gd name="T72" fmla="*/ 1 w 386"/>
                <a:gd name="T73" fmla="*/ 1 h 232"/>
                <a:gd name="T74" fmla="*/ 1 w 386"/>
                <a:gd name="T75" fmla="*/ 1 h 232"/>
                <a:gd name="T76" fmla="*/ 1 w 386"/>
                <a:gd name="T77" fmla="*/ 1 h 232"/>
                <a:gd name="T78" fmla="*/ 1 w 386"/>
                <a:gd name="T79" fmla="*/ 1 h 232"/>
                <a:gd name="T80" fmla="*/ 1 w 386"/>
                <a:gd name="T81" fmla="*/ 1 h 232"/>
                <a:gd name="T82" fmla="*/ 1 w 386"/>
                <a:gd name="T83" fmla="*/ 1 h 232"/>
                <a:gd name="T84" fmla="*/ 1 w 386"/>
                <a:gd name="T85" fmla="*/ 1 h 232"/>
                <a:gd name="T86" fmla="*/ 1 w 386"/>
                <a:gd name="T87" fmla="*/ 1 h 232"/>
                <a:gd name="T88" fmla="*/ 1 w 386"/>
                <a:gd name="T89" fmla="*/ 1 h 232"/>
                <a:gd name="T90" fmla="*/ 1 w 386"/>
                <a:gd name="T91" fmla="*/ 1 h 232"/>
                <a:gd name="T92" fmla="*/ 1 w 386"/>
                <a:gd name="T93" fmla="*/ 1 h 232"/>
                <a:gd name="T94" fmla="*/ 1 w 386"/>
                <a:gd name="T95" fmla="*/ 1 h 232"/>
                <a:gd name="T96" fmla="*/ 1 w 386"/>
                <a:gd name="T97" fmla="*/ 1 h 232"/>
                <a:gd name="T98" fmla="*/ 1 w 386"/>
                <a:gd name="T99" fmla="*/ 1 h 232"/>
                <a:gd name="T100" fmla="*/ 1 w 386"/>
                <a:gd name="T101" fmla="*/ 1 h 232"/>
                <a:gd name="T102" fmla="*/ 1 w 386"/>
                <a:gd name="T103" fmla="*/ 1 h 232"/>
                <a:gd name="T104" fmla="*/ 1 w 386"/>
                <a:gd name="T105" fmla="*/ 1 h 232"/>
                <a:gd name="T106" fmla="*/ 1 w 386"/>
                <a:gd name="T107" fmla="*/ 1 h 232"/>
                <a:gd name="T108" fmla="*/ 1 w 386"/>
                <a:gd name="T109" fmla="*/ 1 h 232"/>
                <a:gd name="T110" fmla="*/ 1 w 386"/>
                <a:gd name="T111" fmla="*/ 1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6"/>
                <a:gd name="T169" fmla="*/ 0 h 232"/>
                <a:gd name="T170" fmla="*/ 386 w 386"/>
                <a:gd name="T171" fmla="*/ 232 h 2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6" h="232">
                  <a:moveTo>
                    <a:pt x="370" y="74"/>
                  </a:moveTo>
                  <a:lnTo>
                    <a:pt x="365" y="78"/>
                  </a:lnTo>
                  <a:lnTo>
                    <a:pt x="356" y="82"/>
                  </a:lnTo>
                  <a:lnTo>
                    <a:pt x="347" y="87"/>
                  </a:lnTo>
                  <a:lnTo>
                    <a:pt x="336" y="91"/>
                  </a:lnTo>
                  <a:lnTo>
                    <a:pt x="325" y="96"/>
                  </a:lnTo>
                  <a:lnTo>
                    <a:pt x="316" y="101"/>
                  </a:lnTo>
                  <a:lnTo>
                    <a:pt x="310" y="104"/>
                  </a:lnTo>
                  <a:lnTo>
                    <a:pt x="307" y="108"/>
                  </a:lnTo>
                  <a:lnTo>
                    <a:pt x="302" y="118"/>
                  </a:lnTo>
                  <a:lnTo>
                    <a:pt x="293" y="136"/>
                  </a:lnTo>
                  <a:lnTo>
                    <a:pt x="283" y="156"/>
                  </a:lnTo>
                  <a:lnTo>
                    <a:pt x="273" y="171"/>
                  </a:lnTo>
                  <a:lnTo>
                    <a:pt x="268" y="178"/>
                  </a:lnTo>
                  <a:lnTo>
                    <a:pt x="260" y="186"/>
                  </a:lnTo>
                  <a:lnTo>
                    <a:pt x="250" y="195"/>
                  </a:lnTo>
                  <a:lnTo>
                    <a:pt x="239" y="204"/>
                  </a:lnTo>
                  <a:lnTo>
                    <a:pt x="229" y="214"/>
                  </a:lnTo>
                  <a:lnTo>
                    <a:pt x="219" y="222"/>
                  </a:lnTo>
                  <a:lnTo>
                    <a:pt x="210" y="227"/>
                  </a:lnTo>
                  <a:lnTo>
                    <a:pt x="204" y="231"/>
                  </a:lnTo>
                  <a:lnTo>
                    <a:pt x="199" y="232"/>
                  </a:lnTo>
                  <a:lnTo>
                    <a:pt x="196" y="231"/>
                  </a:lnTo>
                  <a:lnTo>
                    <a:pt x="199" y="229"/>
                  </a:lnTo>
                  <a:lnTo>
                    <a:pt x="202" y="225"/>
                  </a:lnTo>
                  <a:lnTo>
                    <a:pt x="207" y="222"/>
                  </a:lnTo>
                  <a:lnTo>
                    <a:pt x="214" y="215"/>
                  </a:lnTo>
                  <a:lnTo>
                    <a:pt x="224" y="206"/>
                  </a:lnTo>
                  <a:lnTo>
                    <a:pt x="234" y="196"/>
                  </a:lnTo>
                  <a:lnTo>
                    <a:pt x="245" y="186"/>
                  </a:lnTo>
                  <a:lnTo>
                    <a:pt x="255" y="177"/>
                  </a:lnTo>
                  <a:lnTo>
                    <a:pt x="263" y="167"/>
                  </a:lnTo>
                  <a:lnTo>
                    <a:pt x="268" y="162"/>
                  </a:lnTo>
                  <a:lnTo>
                    <a:pt x="273" y="151"/>
                  </a:lnTo>
                  <a:lnTo>
                    <a:pt x="278" y="139"/>
                  </a:lnTo>
                  <a:lnTo>
                    <a:pt x="282" y="128"/>
                  </a:lnTo>
                  <a:lnTo>
                    <a:pt x="284" y="120"/>
                  </a:lnTo>
                  <a:lnTo>
                    <a:pt x="284" y="117"/>
                  </a:lnTo>
                  <a:lnTo>
                    <a:pt x="283" y="116"/>
                  </a:lnTo>
                  <a:lnTo>
                    <a:pt x="279" y="117"/>
                  </a:lnTo>
                  <a:lnTo>
                    <a:pt x="273" y="119"/>
                  </a:lnTo>
                  <a:lnTo>
                    <a:pt x="269" y="121"/>
                  </a:lnTo>
                  <a:lnTo>
                    <a:pt x="262" y="126"/>
                  </a:lnTo>
                  <a:lnTo>
                    <a:pt x="255" y="129"/>
                  </a:lnTo>
                  <a:lnTo>
                    <a:pt x="247" y="134"/>
                  </a:lnTo>
                  <a:lnTo>
                    <a:pt x="239" y="139"/>
                  </a:lnTo>
                  <a:lnTo>
                    <a:pt x="231" y="142"/>
                  </a:lnTo>
                  <a:lnTo>
                    <a:pt x="225" y="144"/>
                  </a:lnTo>
                  <a:lnTo>
                    <a:pt x="220" y="146"/>
                  </a:lnTo>
                  <a:lnTo>
                    <a:pt x="211" y="159"/>
                  </a:lnTo>
                  <a:lnTo>
                    <a:pt x="199" y="172"/>
                  </a:lnTo>
                  <a:lnTo>
                    <a:pt x="184" y="184"/>
                  </a:lnTo>
                  <a:lnTo>
                    <a:pt x="167" y="195"/>
                  </a:lnTo>
                  <a:lnTo>
                    <a:pt x="151" y="204"/>
                  </a:lnTo>
                  <a:lnTo>
                    <a:pt x="138" y="211"/>
                  </a:lnTo>
                  <a:lnTo>
                    <a:pt x="126" y="216"/>
                  </a:lnTo>
                  <a:lnTo>
                    <a:pt x="118" y="218"/>
                  </a:lnTo>
                  <a:lnTo>
                    <a:pt x="109" y="219"/>
                  </a:lnTo>
                  <a:lnTo>
                    <a:pt x="104" y="219"/>
                  </a:lnTo>
                  <a:lnTo>
                    <a:pt x="105" y="217"/>
                  </a:lnTo>
                  <a:lnTo>
                    <a:pt x="112" y="215"/>
                  </a:lnTo>
                  <a:lnTo>
                    <a:pt x="124" y="209"/>
                  </a:lnTo>
                  <a:lnTo>
                    <a:pt x="138" y="201"/>
                  </a:lnTo>
                  <a:lnTo>
                    <a:pt x="152" y="192"/>
                  </a:lnTo>
                  <a:lnTo>
                    <a:pt x="166" y="180"/>
                  </a:lnTo>
                  <a:lnTo>
                    <a:pt x="180" y="169"/>
                  </a:lnTo>
                  <a:lnTo>
                    <a:pt x="192" y="158"/>
                  </a:lnTo>
                  <a:lnTo>
                    <a:pt x="200" y="149"/>
                  </a:lnTo>
                  <a:lnTo>
                    <a:pt x="203" y="142"/>
                  </a:lnTo>
                  <a:lnTo>
                    <a:pt x="203" y="140"/>
                  </a:lnTo>
                  <a:lnTo>
                    <a:pt x="201" y="139"/>
                  </a:lnTo>
                  <a:lnTo>
                    <a:pt x="196" y="139"/>
                  </a:lnTo>
                  <a:lnTo>
                    <a:pt x="188" y="139"/>
                  </a:lnTo>
                  <a:lnTo>
                    <a:pt x="182" y="139"/>
                  </a:lnTo>
                  <a:lnTo>
                    <a:pt x="177" y="140"/>
                  </a:lnTo>
                  <a:lnTo>
                    <a:pt x="170" y="141"/>
                  </a:lnTo>
                  <a:lnTo>
                    <a:pt x="164" y="141"/>
                  </a:lnTo>
                  <a:lnTo>
                    <a:pt x="157" y="142"/>
                  </a:lnTo>
                  <a:lnTo>
                    <a:pt x="151" y="143"/>
                  </a:lnTo>
                  <a:lnTo>
                    <a:pt x="147" y="143"/>
                  </a:lnTo>
                  <a:lnTo>
                    <a:pt x="143" y="143"/>
                  </a:lnTo>
                  <a:lnTo>
                    <a:pt x="133" y="150"/>
                  </a:lnTo>
                  <a:lnTo>
                    <a:pt x="119" y="157"/>
                  </a:lnTo>
                  <a:lnTo>
                    <a:pt x="104" y="164"/>
                  </a:lnTo>
                  <a:lnTo>
                    <a:pt x="88" y="170"/>
                  </a:lnTo>
                  <a:lnTo>
                    <a:pt x="72" y="176"/>
                  </a:lnTo>
                  <a:lnTo>
                    <a:pt x="58" y="180"/>
                  </a:lnTo>
                  <a:lnTo>
                    <a:pt x="48" y="184"/>
                  </a:lnTo>
                  <a:lnTo>
                    <a:pt x="41" y="186"/>
                  </a:lnTo>
                  <a:lnTo>
                    <a:pt x="34" y="187"/>
                  </a:lnTo>
                  <a:lnTo>
                    <a:pt x="30" y="185"/>
                  </a:lnTo>
                  <a:lnTo>
                    <a:pt x="33" y="181"/>
                  </a:lnTo>
                  <a:lnTo>
                    <a:pt x="42" y="178"/>
                  </a:lnTo>
                  <a:lnTo>
                    <a:pt x="52" y="176"/>
                  </a:lnTo>
                  <a:lnTo>
                    <a:pt x="64" y="172"/>
                  </a:lnTo>
                  <a:lnTo>
                    <a:pt x="76" y="167"/>
                  </a:lnTo>
                  <a:lnTo>
                    <a:pt x="88" y="162"/>
                  </a:lnTo>
                  <a:lnTo>
                    <a:pt x="99" y="156"/>
                  </a:lnTo>
                  <a:lnTo>
                    <a:pt x="109" y="149"/>
                  </a:lnTo>
                  <a:lnTo>
                    <a:pt x="116" y="143"/>
                  </a:lnTo>
                  <a:lnTo>
                    <a:pt x="120" y="138"/>
                  </a:lnTo>
                  <a:lnTo>
                    <a:pt x="108" y="135"/>
                  </a:lnTo>
                  <a:lnTo>
                    <a:pt x="94" y="134"/>
                  </a:lnTo>
                  <a:lnTo>
                    <a:pt x="78" y="134"/>
                  </a:lnTo>
                  <a:lnTo>
                    <a:pt x="63" y="135"/>
                  </a:lnTo>
                  <a:lnTo>
                    <a:pt x="48" y="138"/>
                  </a:lnTo>
                  <a:lnTo>
                    <a:pt x="34" y="140"/>
                  </a:lnTo>
                  <a:lnTo>
                    <a:pt x="23" y="141"/>
                  </a:lnTo>
                  <a:lnTo>
                    <a:pt x="15" y="143"/>
                  </a:lnTo>
                  <a:lnTo>
                    <a:pt x="6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6" y="141"/>
                  </a:lnTo>
                  <a:lnTo>
                    <a:pt x="13" y="138"/>
                  </a:lnTo>
                  <a:lnTo>
                    <a:pt x="22" y="133"/>
                  </a:lnTo>
                  <a:lnTo>
                    <a:pt x="35" y="128"/>
                  </a:lnTo>
                  <a:lnTo>
                    <a:pt x="50" y="125"/>
                  </a:lnTo>
                  <a:lnTo>
                    <a:pt x="66" y="121"/>
                  </a:lnTo>
                  <a:lnTo>
                    <a:pt x="83" y="119"/>
                  </a:lnTo>
                  <a:lnTo>
                    <a:pt x="101" y="119"/>
                  </a:lnTo>
                  <a:lnTo>
                    <a:pt x="117" y="121"/>
                  </a:lnTo>
                  <a:lnTo>
                    <a:pt x="112" y="116"/>
                  </a:lnTo>
                  <a:lnTo>
                    <a:pt x="104" y="108"/>
                  </a:lnTo>
                  <a:lnTo>
                    <a:pt x="95" y="101"/>
                  </a:lnTo>
                  <a:lnTo>
                    <a:pt x="85" y="93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7" y="74"/>
                  </a:lnTo>
                  <a:lnTo>
                    <a:pt x="51" y="71"/>
                  </a:lnTo>
                  <a:lnTo>
                    <a:pt x="43" y="66"/>
                  </a:lnTo>
                  <a:lnTo>
                    <a:pt x="41" y="63"/>
                  </a:lnTo>
                  <a:lnTo>
                    <a:pt x="43" y="60"/>
                  </a:lnTo>
                  <a:lnTo>
                    <a:pt x="51" y="63"/>
                  </a:lnTo>
                  <a:lnTo>
                    <a:pt x="59" y="66"/>
                  </a:lnTo>
                  <a:lnTo>
                    <a:pt x="71" y="72"/>
                  </a:lnTo>
                  <a:lnTo>
                    <a:pt x="83" y="79"/>
                  </a:lnTo>
                  <a:lnTo>
                    <a:pt x="98" y="87"/>
                  </a:lnTo>
                  <a:lnTo>
                    <a:pt x="112" y="95"/>
                  </a:lnTo>
                  <a:lnTo>
                    <a:pt x="125" y="103"/>
                  </a:lnTo>
                  <a:lnTo>
                    <a:pt x="135" y="110"/>
                  </a:lnTo>
                  <a:lnTo>
                    <a:pt x="141" y="116"/>
                  </a:lnTo>
                  <a:lnTo>
                    <a:pt x="147" y="116"/>
                  </a:lnTo>
                  <a:lnTo>
                    <a:pt x="154" y="117"/>
                  </a:lnTo>
                  <a:lnTo>
                    <a:pt x="162" y="117"/>
                  </a:lnTo>
                  <a:lnTo>
                    <a:pt x="170" y="117"/>
                  </a:lnTo>
                  <a:lnTo>
                    <a:pt x="178" y="117"/>
                  </a:lnTo>
                  <a:lnTo>
                    <a:pt x="186" y="117"/>
                  </a:lnTo>
                  <a:lnTo>
                    <a:pt x="192" y="117"/>
                  </a:lnTo>
                  <a:lnTo>
                    <a:pt x="196" y="117"/>
                  </a:lnTo>
                  <a:lnTo>
                    <a:pt x="194" y="110"/>
                  </a:lnTo>
                  <a:lnTo>
                    <a:pt x="188" y="103"/>
                  </a:lnTo>
                  <a:lnTo>
                    <a:pt x="182" y="95"/>
                  </a:lnTo>
                  <a:lnTo>
                    <a:pt x="176" y="87"/>
                  </a:lnTo>
                  <a:lnTo>
                    <a:pt x="169" y="80"/>
                  </a:lnTo>
                  <a:lnTo>
                    <a:pt x="162" y="73"/>
                  </a:lnTo>
                  <a:lnTo>
                    <a:pt x="156" y="67"/>
                  </a:lnTo>
                  <a:lnTo>
                    <a:pt x="151" y="63"/>
                  </a:lnTo>
                  <a:lnTo>
                    <a:pt x="147" y="59"/>
                  </a:lnTo>
                  <a:lnTo>
                    <a:pt x="142" y="56"/>
                  </a:lnTo>
                  <a:lnTo>
                    <a:pt x="136" y="52"/>
                  </a:lnTo>
                  <a:lnTo>
                    <a:pt x="132" y="49"/>
                  </a:lnTo>
                  <a:lnTo>
                    <a:pt x="127" y="46"/>
                  </a:lnTo>
                  <a:lnTo>
                    <a:pt x="123" y="43"/>
                  </a:lnTo>
                  <a:lnTo>
                    <a:pt x="119" y="41"/>
                  </a:lnTo>
                  <a:lnTo>
                    <a:pt x="116" y="38"/>
                  </a:lnTo>
                  <a:lnTo>
                    <a:pt x="111" y="33"/>
                  </a:lnTo>
                  <a:lnTo>
                    <a:pt x="110" y="27"/>
                  </a:lnTo>
                  <a:lnTo>
                    <a:pt x="112" y="26"/>
                  </a:lnTo>
                  <a:lnTo>
                    <a:pt x="124" y="34"/>
                  </a:lnTo>
                  <a:lnTo>
                    <a:pt x="133" y="41"/>
                  </a:lnTo>
                  <a:lnTo>
                    <a:pt x="144" y="50"/>
                  </a:lnTo>
                  <a:lnTo>
                    <a:pt x="158" y="60"/>
                  </a:lnTo>
                  <a:lnTo>
                    <a:pt x="171" y="71"/>
                  </a:lnTo>
                  <a:lnTo>
                    <a:pt x="184" y="81"/>
                  </a:lnTo>
                  <a:lnTo>
                    <a:pt x="195" y="90"/>
                  </a:lnTo>
                  <a:lnTo>
                    <a:pt x="204" y="97"/>
                  </a:lnTo>
                  <a:lnTo>
                    <a:pt x="210" y="103"/>
                  </a:lnTo>
                  <a:lnTo>
                    <a:pt x="216" y="109"/>
                  </a:lnTo>
                  <a:lnTo>
                    <a:pt x="222" y="110"/>
                  </a:lnTo>
                  <a:lnTo>
                    <a:pt x="227" y="109"/>
                  </a:lnTo>
                  <a:lnTo>
                    <a:pt x="234" y="108"/>
                  </a:lnTo>
                  <a:lnTo>
                    <a:pt x="239" y="106"/>
                  </a:lnTo>
                  <a:lnTo>
                    <a:pt x="246" y="105"/>
                  </a:lnTo>
                  <a:lnTo>
                    <a:pt x="253" y="104"/>
                  </a:lnTo>
                  <a:lnTo>
                    <a:pt x="260" y="102"/>
                  </a:lnTo>
                  <a:lnTo>
                    <a:pt x="268" y="101"/>
                  </a:lnTo>
                  <a:lnTo>
                    <a:pt x="273" y="100"/>
                  </a:lnTo>
                  <a:lnTo>
                    <a:pt x="278" y="97"/>
                  </a:lnTo>
                  <a:lnTo>
                    <a:pt x="282" y="96"/>
                  </a:lnTo>
                  <a:lnTo>
                    <a:pt x="285" y="93"/>
                  </a:lnTo>
                  <a:lnTo>
                    <a:pt x="285" y="89"/>
                  </a:lnTo>
                  <a:lnTo>
                    <a:pt x="283" y="86"/>
                  </a:lnTo>
                  <a:lnTo>
                    <a:pt x="277" y="79"/>
                  </a:lnTo>
                  <a:lnTo>
                    <a:pt x="271" y="73"/>
                  </a:lnTo>
                  <a:lnTo>
                    <a:pt x="262" y="65"/>
                  </a:lnTo>
                  <a:lnTo>
                    <a:pt x="252" y="55"/>
                  </a:lnTo>
                  <a:lnTo>
                    <a:pt x="239" y="43"/>
                  </a:lnTo>
                  <a:lnTo>
                    <a:pt x="226" y="33"/>
                  </a:lnTo>
                  <a:lnTo>
                    <a:pt x="215" y="22"/>
                  </a:lnTo>
                  <a:lnTo>
                    <a:pt x="204" y="14"/>
                  </a:lnTo>
                  <a:lnTo>
                    <a:pt x="197" y="10"/>
                  </a:lnTo>
                  <a:lnTo>
                    <a:pt x="191" y="4"/>
                  </a:lnTo>
                  <a:lnTo>
                    <a:pt x="193" y="0"/>
                  </a:lnTo>
                  <a:lnTo>
                    <a:pt x="200" y="3"/>
                  </a:lnTo>
                  <a:lnTo>
                    <a:pt x="212" y="10"/>
                  </a:lnTo>
                  <a:lnTo>
                    <a:pt x="220" y="17"/>
                  </a:lnTo>
                  <a:lnTo>
                    <a:pt x="232" y="27"/>
                  </a:lnTo>
                  <a:lnTo>
                    <a:pt x="246" y="37"/>
                  </a:lnTo>
                  <a:lnTo>
                    <a:pt x="260" y="48"/>
                  </a:lnTo>
                  <a:lnTo>
                    <a:pt x="273" y="58"/>
                  </a:lnTo>
                  <a:lnTo>
                    <a:pt x="285" y="67"/>
                  </a:lnTo>
                  <a:lnTo>
                    <a:pt x="294" y="74"/>
                  </a:lnTo>
                  <a:lnTo>
                    <a:pt x="299" y="76"/>
                  </a:lnTo>
                  <a:lnTo>
                    <a:pt x="305" y="76"/>
                  </a:lnTo>
                  <a:lnTo>
                    <a:pt x="314" y="75"/>
                  </a:lnTo>
                  <a:lnTo>
                    <a:pt x="326" y="73"/>
                  </a:lnTo>
                  <a:lnTo>
                    <a:pt x="340" y="71"/>
                  </a:lnTo>
                  <a:lnTo>
                    <a:pt x="354" y="67"/>
                  </a:lnTo>
                  <a:lnTo>
                    <a:pt x="367" y="65"/>
                  </a:lnTo>
                  <a:lnTo>
                    <a:pt x="377" y="63"/>
                  </a:lnTo>
                  <a:lnTo>
                    <a:pt x="383" y="63"/>
                  </a:lnTo>
                  <a:lnTo>
                    <a:pt x="386" y="64"/>
                  </a:lnTo>
                  <a:lnTo>
                    <a:pt x="384" y="65"/>
                  </a:lnTo>
                  <a:lnTo>
                    <a:pt x="377" y="68"/>
                  </a:lnTo>
                  <a:lnTo>
                    <a:pt x="370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338"/>
            <p:cNvSpPr>
              <a:spLocks/>
            </p:cNvSpPr>
            <p:nvPr/>
          </p:nvSpPr>
          <p:spPr bwMode="auto">
            <a:xfrm>
              <a:off x="831" y="3918"/>
              <a:ext cx="127" cy="127"/>
            </a:xfrm>
            <a:custGeom>
              <a:avLst/>
              <a:gdLst>
                <a:gd name="T0" fmla="*/ 1 w 253"/>
                <a:gd name="T1" fmla="*/ 1 h 254"/>
                <a:gd name="T2" fmla="*/ 1 w 253"/>
                <a:gd name="T3" fmla="*/ 1 h 254"/>
                <a:gd name="T4" fmla="*/ 1 w 253"/>
                <a:gd name="T5" fmla="*/ 1 h 254"/>
                <a:gd name="T6" fmla="*/ 1 w 253"/>
                <a:gd name="T7" fmla="*/ 1 h 254"/>
                <a:gd name="T8" fmla="*/ 1 w 253"/>
                <a:gd name="T9" fmla="*/ 1 h 254"/>
                <a:gd name="T10" fmla="*/ 1 w 253"/>
                <a:gd name="T11" fmla="*/ 1 h 254"/>
                <a:gd name="T12" fmla="*/ 1 w 253"/>
                <a:gd name="T13" fmla="*/ 1 h 254"/>
                <a:gd name="T14" fmla="*/ 1 w 253"/>
                <a:gd name="T15" fmla="*/ 1 h 254"/>
                <a:gd name="T16" fmla="*/ 1 w 253"/>
                <a:gd name="T17" fmla="*/ 1 h 254"/>
                <a:gd name="T18" fmla="*/ 1 w 253"/>
                <a:gd name="T19" fmla="*/ 1 h 254"/>
                <a:gd name="T20" fmla="*/ 1 w 253"/>
                <a:gd name="T21" fmla="*/ 1 h 254"/>
                <a:gd name="T22" fmla="*/ 1 w 253"/>
                <a:gd name="T23" fmla="*/ 1 h 254"/>
                <a:gd name="T24" fmla="*/ 1 w 253"/>
                <a:gd name="T25" fmla="*/ 1 h 254"/>
                <a:gd name="T26" fmla="*/ 1 w 253"/>
                <a:gd name="T27" fmla="*/ 1 h 254"/>
                <a:gd name="T28" fmla="*/ 1 w 253"/>
                <a:gd name="T29" fmla="*/ 1 h 254"/>
                <a:gd name="T30" fmla="*/ 1 w 253"/>
                <a:gd name="T31" fmla="*/ 1 h 254"/>
                <a:gd name="T32" fmla="*/ 1 w 253"/>
                <a:gd name="T33" fmla="*/ 1 h 254"/>
                <a:gd name="T34" fmla="*/ 1 w 253"/>
                <a:gd name="T35" fmla="*/ 1 h 254"/>
                <a:gd name="T36" fmla="*/ 1 w 253"/>
                <a:gd name="T37" fmla="*/ 1 h 254"/>
                <a:gd name="T38" fmla="*/ 1 w 253"/>
                <a:gd name="T39" fmla="*/ 1 h 254"/>
                <a:gd name="T40" fmla="*/ 1 w 253"/>
                <a:gd name="T41" fmla="*/ 1 h 254"/>
                <a:gd name="T42" fmla="*/ 1 w 253"/>
                <a:gd name="T43" fmla="*/ 1 h 254"/>
                <a:gd name="T44" fmla="*/ 0 w 253"/>
                <a:gd name="T45" fmla="*/ 1 h 254"/>
                <a:gd name="T46" fmla="*/ 1 w 253"/>
                <a:gd name="T47" fmla="*/ 1 h 254"/>
                <a:gd name="T48" fmla="*/ 1 w 253"/>
                <a:gd name="T49" fmla="*/ 1 h 254"/>
                <a:gd name="T50" fmla="*/ 1 w 253"/>
                <a:gd name="T51" fmla="*/ 1 h 254"/>
                <a:gd name="T52" fmla="*/ 1 w 253"/>
                <a:gd name="T53" fmla="*/ 1 h 254"/>
                <a:gd name="T54" fmla="*/ 1 w 253"/>
                <a:gd name="T55" fmla="*/ 1 h 254"/>
                <a:gd name="T56" fmla="*/ 1 w 253"/>
                <a:gd name="T57" fmla="*/ 1 h 254"/>
                <a:gd name="T58" fmla="*/ 1 w 253"/>
                <a:gd name="T59" fmla="*/ 1 h 254"/>
                <a:gd name="T60" fmla="*/ 1 w 253"/>
                <a:gd name="T61" fmla="*/ 1 h 254"/>
                <a:gd name="T62" fmla="*/ 1 w 253"/>
                <a:gd name="T63" fmla="*/ 1 h 254"/>
                <a:gd name="T64" fmla="*/ 1 w 253"/>
                <a:gd name="T65" fmla="*/ 1 h 254"/>
                <a:gd name="T66" fmla="*/ 1 w 253"/>
                <a:gd name="T67" fmla="*/ 1 h 254"/>
                <a:gd name="T68" fmla="*/ 1 w 253"/>
                <a:gd name="T69" fmla="*/ 1 h 254"/>
                <a:gd name="T70" fmla="*/ 1 w 253"/>
                <a:gd name="T71" fmla="*/ 1 h 254"/>
                <a:gd name="T72" fmla="*/ 1 w 253"/>
                <a:gd name="T73" fmla="*/ 1 h 254"/>
                <a:gd name="T74" fmla="*/ 1 w 253"/>
                <a:gd name="T75" fmla="*/ 1 h 254"/>
                <a:gd name="T76" fmla="*/ 1 w 253"/>
                <a:gd name="T77" fmla="*/ 1 h 254"/>
                <a:gd name="T78" fmla="*/ 1 w 253"/>
                <a:gd name="T79" fmla="*/ 1 h 254"/>
                <a:gd name="T80" fmla="*/ 1 w 253"/>
                <a:gd name="T81" fmla="*/ 1 h 254"/>
                <a:gd name="T82" fmla="*/ 1 w 253"/>
                <a:gd name="T83" fmla="*/ 1 h 254"/>
                <a:gd name="T84" fmla="*/ 1 w 253"/>
                <a:gd name="T85" fmla="*/ 1 h 254"/>
                <a:gd name="T86" fmla="*/ 1 w 253"/>
                <a:gd name="T87" fmla="*/ 1 h 254"/>
                <a:gd name="T88" fmla="*/ 1 w 253"/>
                <a:gd name="T89" fmla="*/ 1 h 254"/>
                <a:gd name="T90" fmla="*/ 1 w 253"/>
                <a:gd name="T91" fmla="*/ 1 h 254"/>
                <a:gd name="T92" fmla="*/ 1 w 253"/>
                <a:gd name="T93" fmla="*/ 1 h 254"/>
                <a:gd name="T94" fmla="*/ 1 w 253"/>
                <a:gd name="T95" fmla="*/ 1 h 254"/>
                <a:gd name="T96" fmla="*/ 1 w 253"/>
                <a:gd name="T97" fmla="*/ 1 h 254"/>
                <a:gd name="T98" fmla="*/ 1 w 253"/>
                <a:gd name="T99" fmla="*/ 1 h 254"/>
                <a:gd name="T100" fmla="*/ 1 w 253"/>
                <a:gd name="T101" fmla="*/ 1 h 254"/>
                <a:gd name="T102" fmla="*/ 1 w 253"/>
                <a:gd name="T103" fmla="*/ 1 h 254"/>
                <a:gd name="T104" fmla="*/ 1 w 253"/>
                <a:gd name="T105" fmla="*/ 1 h 254"/>
                <a:gd name="T106" fmla="*/ 1 w 253"/>
                <a:gd name="T107" fmla="*/ 1 h 254"/>
                <a:gd name="T108" fmla="*/ 1 w 253"/>
                <a:gd name="T109" fmla="*/ 1 h 254"/>
                <a:gd name="T110" fmla="*/ 1 w 253"/>
                <a:gd name="T111" fmla="*/ 1 h 254"/>
                <a:gd name="T112" fmla="*/ 1 w 253"/>
                <a:gd name="T113" fmla="*/ 1 h 254"/>
                <a:gd name="T114" fmla="*/ 1 w 253"/>
                <a:gd name="T115" fmla="*/ 1 h 254"/>
                <a:gd name="T116" fmla="*/ 1 w 253"/>
                <a:gd name="T117" fmla="*/ 1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3"/>
                <a:gd name="T178" fmla="*/ 0 h 254"/>
                <a:gd name="T179" fmla="*/ 253 w 253"/>
                <a:gd name="T180" fmla="*/ 254 h 2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3" h="254">
                  <a:moveTo>
                    <a:pt x="244" y="250"/>
                  </a:moveTo>
                  <a:lnTo>
                    <a:pt x="239" y="246"/>
                  </a:lnTo>
                  <a:lnTo>
                    <a:pt x="235" y="242"/>
                  </a:lnTo>
                  <a:lnTo>
                    <a:pt x="229" y="237"/>
                  </a:lnTo>
                  <a:lnTo>
                    <a:pt x="224" y="232"/>
                  </a:lnTo>
                  <a:lnTo>
                    <a:pt x="218" y="228"/>
                  </a:lnTo>
                  <a:lnTo>
                    <a:pt x="213" y="224"/>
                  </a:lnTo>
                  <a:lnTo>
                    <a:pt x="208" y="222"/>
                  </a:lnTo>
                  <a:lnTo>
                    <a:pt x="202" y="222"/>
                  </a:lnTo>
                  <a:lnTo>
                    <a:pt x="189" y="224"/>
                  </a:lnTo>
                  <a:lnTo>
                    <a:pt x="172" y="226"/>
                  </a:lnTo>
                  <a:lnTo>
                    <a:pt x="153" y="226"/>
                  </a:lnTo>
                  <a:lnTo>
                    <a:pt x="133" y="226"/>
                  </a:lnTo>
                  <a:lnTo>
                    <a:pt x="114" y="226"/>
                  </a:lnTo>
                  <a:lnTo>
                    <a:pt x="98" y="223"/>
                  </a:lnTo>
                  <a:lnTo>
                    <a:pt x="84" y="221"/>
                  </a:lnTo>
                  <a:lnTo>
                    <a:pt x="74" y="217"/>
                  </a:lnTo>
                  <a:lnTo>
                    <a:pt x="68" y="212"/>
                  </a:lnTo>
                  <a:lnTo>
                    <a:pt x="68" y="209"/>
                  </a:lnTo>
                  <a:lnTo>
                    <a:pt x="74" y="211"/>
                  </a:lnTo>
                  <a:lnTo>
                    <a:pt x="86" y="213"/>
                  </a:lnTo>
                  <a:lnTo>
                    <a:pt x="95" y="214"/>
                  </a:lnTo>
                  <a:lnTo>
                    <a:pt x="108" y="215"/>
                  </a:lnTo>
                  <a:lnTo>
                    <a:pt x="124" y="215"/>
                  </a:lnTo>
                  <a:lnTo>
                    <a:pt x="140" y="215"/>
                  </a:lnTo>
                  <a:lnTo>
                    <a:pt x="156" y="215"/>
                  </a:lnTo>
                  <a:lnTo>
                    <a:pt x="171" y="214"/>
                  </a:lnTo>
                  <a:lnTo>
                    <a:pt x="183" y="212"/>
                  </a:lnTo>
                  <a:lnTo>
                    <a:pt x="190" y="209"/>
                  </a:lnTo>
                  <a:lnTo>
                    <a:pt x="185" y="205"/>
                  </a:lnTo>
                  <a:lnTo>
                    <a:pt x="178" y="201"/>
                  </a:lnTo>
                  <a:lnTo>
                    <a:pt x="171" y="197"/>
                  </a:lnTo>
                  <a:lnTo>
                    <a:pt x="163" y="192"/>
                  </a:lnTo>
                  <a:lnTo>
                    <a:pt x="156" y="189"/>
                  </a:lnTo>
                  <a:lnTo>
                    <a:pt x="149" y="185"/>
                  </a:lnTo>
                  <a:lnTo>
                    <a:pt x="144" y="182"/>
                  </a:lnTo>
                  <a:lnTo>
                    <a:pt x="140" y="179"/>
                  </a:lnTo>
                  <a:lnTo>
                    <a:pt x="126" y="181"/>
                  </a:lnTo>
                  <a:lnTo>
                    <a:pt x="109" y="178"/>
                  </a:lnTo>
                  <a:lnTo>
                    <a:pt x="89" y="176"/>
                  </a:lnTo>
                  <a:lnTo>
                    <a:pt x="71" y="171"/>
                  </a:lnTo>
                  <a:lnTo>
                    <a:pt x="53" y="167"/>
                  </a:lnTo>
                  <a:lnTo>
                    <a:pt x="36" y="161"/>
                  </a:lnTo>
                  <a:lnTo>
                    <a:pt x="24" y="154"/>
                  </a:lnTo>
                  <a:lnTo>
                    <a:pt x="16" y="148"/>
                  </a:lnTo>
                  <a:lnTo>
                    <a:pt x="10" y="140"/>
                  </a:lnTo>
                  <a:lnTo>
                    <a:pt x="10" y="137"/>
                  </a:lnTo>
                  <a:lnTo>
                    <a:pt x="15" y="139"/>
                  </a:lnTo>
                  <a:lnTo>
                    <a:pt x="24" y="144"/>
                  </a:lnTo>
                  <a:lnTo>
                    <a:pt x="32" y="147"/>
                  </a:lnTo>
                  <a:lnTo>
                    <a:pt x="43" y="152"/>
                  </a:lnTo>
                  <a:lnTo>
                    <a:pt x="57" y="156"/>
                  </a:lnTo>
                  <a:lnTo>
                    <a:pt x="72" y="160"/>
                  </a:lnTo>
                  <a:lnTo>
                    <a:pt x="88" y="163"/>
                  </a:lnTo>
                  <a:lnTo>
                    <a:pt x="102" y="166"/>
                  </a:lnTo>
                  <a:lnTo>
                    <a:pt x="115" y="167"/>
                  </a:lnTo>
                  <a:lnTo>
                    <a:pt x="124" y="166"/>
                  </a:lnTo>
                  <a:lnTo>
                    <a:pt x="112" y="154"/>
                  </a:lnTo>
                  <a:lnTo>
                    <a:pt x="102" y="146"/>
                  </a:lnTo>
                  <a:lnTo>
                    <a:pt x="95" y="140"/>
                  </a:lnTo>
                  <a:lnTo>
                    <a:pt x="92" y="135"/>
                  </a:lnTo>
                  <a:lnTo>
                    <a:pt x="83" y="132"/>
                  </a:lnTo>
                  <a:lnTo>
                    <a:pt x="70" y="130"/>
                  </a:lnTo>
                  <a:lnTo>
                    <a:pt x="56" y="126"/>
                  </a:lnTo>
                  <a:lnTo>
                    <a:pt x="42" y="121"/>
                  </a:lnTo>
                  <a:lnTo>
                    <a:pt x="27" y="114"/>
                  </a:lnTo>
                  <a:lnTo>
                    <a:pt x="15" y="103"/>
                  </a:lnTo>
                  <a:lnTo>
                    <a:pt x="5" y="91"/>
                  </a:lnTo>
                  <a:lnTo>
                    <a:pt x="0" y="75"/>
                  </a:lnTo>
                  <a:lnTo>
                    <a:pt x="6" y="82"/>
                  </a:lnTo>
                  <a:lnTo>
                    <a:pt x="16" y="90"/>
                  </a:lnTo>
                  <a:lnTo>
                    <a:pt x="25" y="97"/>
                  </a:lnTo>
                  <a:lnTo>
                    <a:pt x="34" y="103"/>
                  </a:lnTo>
                  <a:lnTo>
                    <a:pt x="45" y="109"/>
                  </a:lnTo>
                  <a:lnTo>
                    <a:pt x="56" y="113"/>
                  </a:lnTo>
                  <a:lnTo>
                    <a:pt x="65" y="115"/>
                  </a:lnTo>
                  <a:lnTo>
                    <a:pt x="76" y="116"/>
                  </a:lnTo>
                  <a:lnTo>
                    <a:pt x="65" y="102"/>
                  </a:lnTo>
                  <a:lnTo>
                    <a:pt x="55" y="88"/>
                  </a:lnTo>
                  <a:lnTo>
                    <a:pt x="45" y="76"/>
                  </a:lnTo>
                  <a:lnTo>
                    <a:pt x="35" y="63"/>
                  </a:lnTo>
                  <a:lnTo>
                    <a:pt x="26" y="53"/>
                  </a:lnTo>
                  <a:lnTo>
                    <a:pt x="20" y="44"/>
                  </a:lnTo>
                  <a:lnTo>
                    <a:pt x="16" y="37"/>
                  </a:lnTo>
                  <a:lnTo>
                    <a:pt x="13" y="33"/>
                  </a:lnTo>
                  <a:lnTo>
                    <a:pt x="12" y="26"/>
                  </a:lnTo>
                  <a:lnTo>
                    <a:pt x="11" y="18"/>
                  </a:lnTo>
                  <a:lnTo>
                    <a:pt x="10" y="8"/>
                  </a:lnTo>
                  <a:lnTo>
                    <a:pt x="8" y="0"/>
                  </a:lnTo>
                  <a:lnTo>
                    <a:pt x="13" y="11"/>
                  </a:lnTo>
                  <a:lnTo>
                    <a:pt x="23" y="26"/>
                  </a:lnTo>
                  <a:lnTo>
                    <a:pt x="34" y="44"/>
                  </a:lnTo>
                  <a:lnTo>
                    <a:pt x="47" y="62"/>
                  </a:lnTo>
                  <a:lnTo>
                    <a:pt x="58" y="79"/>
                  </a:lnTo>
                  <a:lnTo>
                    <a:pt x="70" y="95"/>
                  </a:lnTo>
                  <a:lnTo>
                    <a:pt x="79" y="106"/>
                  </a:lnTo>
                  <a:lnTo>
                    <a:pt x="85" y="111"/>
                  </a:lnTo>
                  <a:lnTo>
                    <a:pt x="91" y="113"/>
                  </a:lnTo>
                  <a:lnTo>
                    <a:pt x="93" y="109"/>
                  </a:lnTo>
                  <a:lnTo>
                    <a:pt x="93" y="105"/>
                  </a:lnTo>
                  <a:lnTo>
                    <a:pt x="93" y="98"/>
                  </a:lnTo>
                  <a:lnTo>
                    <a:pt x="91" y="85"/>
                  </a:lnTo>
                  <a:lnTo>
                    <a:pt x="85" y="65"/>
                  </a:lnTo>
                  <a:lnTo>
                    <a:pt x="79" y="46"/>
                  </a:lnTo>
                  <a:lnTo>
                    <a:pt x="76" y="33"/>
                  </a:lnTo>
                  <a:lnTo>
                    <a:pt x="76" y="29"/>
                  </a:lnTo>
                  <a:lnTo>
                    <a:pt x="78" y="27"/>
                  </a:lnTo>
                  <a:lnTo>
                    <a:pt x="81" y="31"/>
                  </a:lnTo>
                  <a:lnTo>
                    <a:pt x="85" y="38"/>
                  </a:lnTo>
                  <a:lnTo>
                    <a:pt x="91" y="53"/>
                  </a:lnTo>
                  <a:lnTo>
                    <a:pt x="100" y="78"/>
                  </a:lnTo>
                  <a:lnTo>
                    <a:pt x="104" y="105"/>
                  </a:lnTo>
                  <a:lnTo>
                    <a:pt x="103" y="124"/>
                  </a:lnTo>
                  <a:lnTo>
                    <a:pt x="110" y="131"/>
                  </a:lnTo>
                  <a:lnTo>
                    <a:pt x="117" y="138"/>
                  </a:lnTo>
                  <a:lnTo>
                    <a:pt x="124" y="143"/>
                  </a:lnTo>
                  <a:lnTo>
                    <a:pt x="130" y="148"/>
                  </a:lnTo>
                  <a:lnTo>
                    <a:pt x="136" y="152"/>
                  </a:lnTo>
                  <a:lnTo>
                    <a:pt x="140" y="155"/>
                  </a:lnTo>
                  <a:lnTo>
                    <a:pt x="144" y="159"/>
                  </a:lnTo>
                  <a:lnTo>
                    <a:pt x="146" y="160"/>
                  </a:lnTo>
                  <a:lnTo>
                    <a:pt x="148" y="162"/>
                  </a:lnTo>
                  <a:lnTo>
                    <a:pt x="151" y="163"/>
                  </a:lnTo>
                  <a:lnTo>
                    <a:pt x="153" y="161"/>
                  </a:lnTo>
                  <a:lnTo>
                    <a:pt x="155" y="155"/>
                  </a:lnTo>
                  <a:lnTo>
                    <a:pt x="156" y="140"/>
                  </a:lnTo>
                  <a:lnTo>
                    <a:pt x="154" y="116"/>
                  </a:lnTo>
                  <a:lnTo>
                    <a:pt x="148" y="88"/>
                  </a:lnTo>
                  <a:lnTo>
                    <a:pt x="137" y="67"/>
                  </a:lnTo>
                  <a:lnTo>
                    <a:pt x="132" y="57"/>
                  </a:lnTo>
                  <a:lnTo>
                    <a:pt x="132" y="54"/>
                  </a:lnTo>
                  <a:lnTo>
                    <a:pt x="137" y="55"/>
                  </a:lnTo>
                  <a:lnTo>
                    <a:pt x="142" y="61"/>
                  </a:lnTo>
                  <a:lnTo>
                    <a:pt x="146" y="67"/>
                  </a:lnTo>
                  <a:lnTo>
                    <a:pt x="151" y="77"/>
                  </a:lnTo>
                  <a:lnTo>
                    <a:pt x="156" y="90"/>
                  </a:lnTo>
                  <a:lnTo>
                    <a:pt x="161" y="103"/>
                  </a:lnTo>
                  <a:lnTo>
                    <a:pt x="165" y="120"/>
                  </a:lnTo>
                  <a:lnTo>
                    <a:pt x="168" y="137"/>
                  </a:lnTo>
                  <a:lnTo>
                    <a:pt x="167" y="155"/>
                  </a:lnTo>
                  <a:lnTo>
                    <a:pt x="163" y="173"/>
                  </a:lnTo>
                  <a:lnTo>
                    <a:pt x="168" y="177"/>
                  </a:lnTo>
                  <a:lnTo>
                    <a:pt x="172" y="182"/>
                  </a:lnTo>
                  <a:lnTo>
                    <a:pt x="178" y="186"/>
                  </a:lnTo>
                  <a:lnTo>
                    <a:pt x="184" y="190"/>
                  </a:lnTo>
                  <a:lnTo>
                    <a:pt x="189" y="193"/>
                  </a:lnTo>
                  <a:lnTo>
                    <a:pt x="194" y="196"/>
                  </a:lnTo>
                  <a:lnTo>
                    <a:pt x="198" y="198"/>
                  </a:lnTo>
                  <a:lnTo>
                    <a:pt x="201" y="200"/>
                  </a:lnTo>
                  <a:lnTo>
                    <a:pt x="206" y="191"/>
                  </a:lnTo>
                  <a:lnTo>
                    <a:pt x="207" y="175"/>
                  </a:lnTo>
                  <a:lnTo>
                    <a:pt x="206" y="159"/>
                  </a:lnTo>
                  <a:lnTo>
                    <a:pt x="205" y="145"/>
                  </a:lnTo>
                  <a:lnTo>
                    <a:pt x="204" y="130"/>
                  </a:lnTo>
                  <a:lnTo>
                    <a:pt x="202" y="111"/>
                  </a:lnTo>
                  <a:lnTo>
                    <a:pt x="200" y="94"/>
                  </a:lnTo>
                  <a:lnTo>
                    <a:pt x="198" y="83"/>
                  </a:lnTo>
                  <a:lnTo>
                    <a:pt x="198" y="79"/>
                  </a:lnTo>
                  <a:lnTo>
                    <a:pt x="201" y="82"/>
                  </a:lnTo>
                  <a:lnTo>
                    <a:pt x="207" y="88"/>
                  </a:lnTo>
                  <a:lnTo>
                    <a:pt x="210" y="101"/>
                  </a:lnTo>
                  <a:lnTo>
                    <a:pt x="212" y="123"/>
                  </a:lnTo>
                  <a:lnTo>
                    <a:pt x="214" y="155"/>
                  </a:lnTo>
                  <a:lnTo>
                    <a:pt x="216" y="186"/>
                  </a:lnTo>
                  <a:lnTo>
                    <a:pt x="217" y="206"/>
                  </a:lnTo>
                  <a:lnTo>
                    <a:pt x="224" y="214"/>
                  </a:lnTo>
                  <a:lnTo>
                    <a:pt x="231" y="222"/>
                  </a:lnTo>
                  <a:lnTo>
                    <a:pt x="236" y="229"/>
                  </a:lnTo>
                  <a:lnTo>
                    <a:pt x="242" y="235"/>
                  </a:lnTo>
                  <a:lnTo>
                    <a:pt x="245" y="241"/>
                  </a:lnTo>
                  <a:lnTo>
                    <a:pt x="248" y="245"/>
                  </a:lnTo>
                  <a:lnTo>
                    <a:pt x="252" y="249"/>
                  </a:lnTo>
                  <a:lnTo>
                    <a:pt x="253" y="251"/>
                  </a:lnTo>
                  <a:lnTo>
                    <a:pt x="253" y="253"/>
                  </a:lnTo>
                  <a:lnTo>
                    <a:pt x="252" y="254"/>
                  </a:lnTo>
                  <a:lnTo>
                    <a:pt x="248" y="253"/>
                  </a:lnTo>
                  <a:lnTo>
                    <a:pt x="244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339"/>
            <p:cNvSpPr>
              <a:spLocks/>
            </p:cNvSpPr>
            <p:nvPr/>
          </p:nvSpPr>
          <p:spPr bwMode="auto">
            <a:xfrm>
              <a:off x="945" y="3879"/>
              <a:ext cx="93" cy="156"/>
            </a:xfrm>
            <a:custGeom>
              <a:avLst/>
              <a:gdLst>
                <a:gd name="T0" fmla="*/ 1 w 185"/>
                <a:gd name="T1" fmla="*/ 0 h 313"/>
                <a:gd name="T2" fmla="*/ 1 w 185"/>
                <a:gd name="T3" fmla="*/ 0 h 313"/>
                <a:gd name="T4" fmla="*/ 1 w 185"/>
                <a:gd name="T5" fmla="*/ 0 h 313"/>
                <a:gd name="T6" fmla="*/ 1 w 185"/>
                <a:gd name="T7" fmla="*/ 0 h 313"/>
                <a:gd name="T8" fmla="*/ 1 w 185"/>
                <a:gd name="T9" fmla="*/ 0 h 313"/>
                <a:gd name="T10" fmla="*/ 1 w 185"/>
                <a:gd name="T11" fmla="*/ 0 h 313"/>
                <a:gd name="T12" fmla="*/ 1 w 185"/>
                <a:gd name="T13" fmla="*/ 0 h 313"/>
                <a:gd name="T14" fmla="*/ 1 w 185"/>
                <a:gd name="T15" fmla="*/ 0 h 313"/>
                <a:gd name="T16" fmla="*/ 1 w 185"/>
                <a:gd name="T17" fmla="*/ 0 h 313"/>
                <a:gd name="T18" fmla="*/ 1 w 185"/>
                <a:gd name="T19" fmla="*/ 0 h 313"/>
                <a:gd name="T20" fmla="*/ 1 w 185"/>
                <a:gd name="T21" fmla="*/ 0 h 313"/>
                <a:gd name="T22" fmla="*/ 1 w 185"/>
                <a:gd name="T23" fmla="*/ 0 h 313"/>
                <a:gd name="T24" fmla="*/ 1 w 185"/>
                <a:gd name="T25" fmla="*/ 0 h 313"/>
                <a:gd name="T26" fmla="*/ 1 w 185"/>
                <a:gd name="T27" fmla="*/ 0 h 313"/>
                <a:gd name="T28" fmla="*/ 1 w 185"/>
                <a:gd name="T29" fmla="*/ 0 h 313"/>
                <a:gd name="T30" fmla="*/ 1 w 185"/>
                <a:gd name="T31" fmla="*/ 0 h 313"/>
                <a:gd name="T32" fmla="*/ 1 w 185"/>
                <a:gd name="T33" fmla="*/ 0 h 313"/>
                <a:gd name="T34" fmla="*/ 1 w 185"/>
                <a:gd name="T35" fmla="*/ 0 h 313"/>
                <a:gd name="T36" fmla="*/ 1 w 185"/>
                <a:gd name="T37" fmla="*/ 0 h 313"/>
                <a:gd name="T38" fmla="*/ 1 w 185"/>
                <a:gd name="T39" fmla="*/ 0 h 313"/>
                <a:gd name="T40" fmla="*/ 1 w 185"/>
                <a:gd name="T41" fmla="*/ 0 h 313"/>
                <a:gd name="T42" fmla="*/ 1 w 185"/>
                <a:gd name="T43" fmla="*/ 0 h 313"/>
                <a:gd name="T44" fmla="*/ 1 w 185"/>
                <a:gd name="T45" fmla="*/ 0 h 313"/>
                <a:gd name="T46" fmla="*/ 1 w 185"/>
                <a:gd name="T47" fmla="*/ 0 h 313"/>
                <a:gd name="T48" fmla="*/ 1 w 185"/>
                <a:gd name="T49" fmla="*/ 0 h 313"/>
                <a:gd name="T50" fmla="*/ 1 w 185"/>
                <a:gd name="T51" fmla="*/ 0 h 313"/>
                <a:gd name="T52" fmla="*/ 1 w 185"/>
                <a:gd name="T53" fmla="*/ 0 h 313"/>
                <a:gd name="T54" fmla="*/ 1 w 185"/>
                <a:gd name="T55" fmla="*/ 0 h 313"/>
                <a:gd name="T56" fmla="*/ 1 w 185"/>
                <a:gd name="T57" fmla="*/ 0 h 313"/>
                <a:gd name="T58" fmla="*/ 1 w 185"/>
                <a:gd name="T59" fmla="*/ 0 h 313"/>
                <a:gd name="T60" fmla="*/ 1 w 185"/>
                <a:gd name="T61" fmla="*/ 0 h 313"/>
                <a:gd name="T62" fmla="*/ 1 w 185"/>
                <a:gd name="T63" fmla="*/ 0 h 313"/>
                <a:gd name="T64" fmla="*/ 1 w 185"/>
                <a:gd name="T65" fmla="*/ 0 h 313"/>
                <a:gd name="T66" fmla="*/ 1 w 185"/>
                <a:gd name="T67" fmla="*/ 0 h 313"/>
                <a:gd name="T68" fmla="*/ 1 w 185"/>
                <a:gd name="T69" fmla="*/ 0 h 313"/>
                <a:gd name="T70" fmla="*/ 1 w 185"/>
                <a:gd name="T71" fmla="*/ 0 h 313"/>
                <a:gd name="T72" fmla="*/ 1 w 185"/>
                <a:gd name="T73" fmla="*/ 0 h 313"/>
                <a:gd name="T74" fmla="*/ 1 w 185"/>
                <a:gd name="T75" fmla="*/ 0 h 313"/>
                <a:gd name="T76" fmla="*/ 1 w 185"/>
                <a:gd name="T77" fmla="*/ 0 h 313"/>
                <a:gd name="T78" fmla="*/ 1 w 185"/>
                <a:gd name="T79" fmla="*/ 0 h 313"/>
                <a:gd name="T80" fmla="*/ 1 w 185"/>
                <a:gd name="T81" fmla="*/ 0 h 313"/>
                <a:gd name="T82" fmla="*/ 1 w 185"/>
                <a:gd name="T83" fmla="*/ 0 h 313"/>
                <a:gd name="T84" fmla="*/ 1 w 185"/>
                <a:gd name="T85" fmla="*/ 0 h 313"/>
                <a:gd name="T86" fmla="*/ 1 w 185"/>
                <a:gd name="T87" fmla="*/ 0 h 313"/>
                <a:gd name="T88" fmla="*/ 1 w 185"/>
                <a:gd name="T89" fmla="*/ 0 h 313"/>
                <a:gd name="T90" fmla="*/ 1 w 185"/>
                <a:gd name="T91" fmla="*/ 0 h 313"/>
                <a:gd name="T92" fmla="*/ 1 w 185"/>
                <a:gd name="T93" fmla="*/ 0 h 313"/>
                <a:gd name="T94" fmla="*/ 1 w 185"/>
                <a:gd name="T95" fmla="*/ 0 h 313"/>
                <a:gd name="T96" fmla="*/ 1 w 185"/>
                <a:gd name="T97" fmla="*/ 0 h 313"/>
                <a:gd name="T98" fmla="*/ 1 w 185"/>
                <a:gd name="T99" fmla="*/ 0 h 313"/>
                <a:gd name="T100" fmla="*/ 1 w 185"/>
                <a:gd name="T101" fmla="*/ 0 h 313"/>
                <a:gd name="T102" fmla="*/ 1 w 185"/>
                <a:gd name="T103" fmla="*/ 0 h 313"/>
                <a:gd name="T104" fmla="*/ 1 w 185"/>
                <a:gd name="T105" fmla="*/ 0 h 313"/>
                <a:gd name="T106" fmla="*/ 1 w 185"/>
                <a:gd name="T107" fmla="*/ 0 h 313"/>
                <a:gd name="T108" fmla="*/ 1 w 185"/>
                <a:gd name="T109" fmla="*/ 0 h 313"/>
                <a:gd name="T110" fmla="*/ 1 w 185"/>
                <a:gd name="T111" fmla="*/ 0 h 313"/>
                <a:gd name="T112" fmla="*/ 1 w 185"/>
                <a:gd name="T113" fmla="*/ 0 h 313"/>
                <a:gd name="T114" fmla="*/ 1 w 185"/>
                <a:gd name="T115" fmla="*/ 0 h 313"/>
                <a:gd name="T116" fmla="*/ 1 w 185"/>
                <a:gd name="T117" fmla="*/ 0 h 313"/>
                <a:gd name="T118" fmla="*/ 1 w 185"/>
                <a:gd name="T119" fmla="*/ 0 h 3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5"/>
                <a:gd name="T181" fmla="*/ 0 h 313"/>
                <a:gd name="T182" fmla="*/ 185 w 185"/>
                <a:gd name="T183" fmla="*/ 313 h 3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5" h="313">
                  <a:moveTo>
                    <a:pt x="87" y="313"/>
                  </a:moveTo>
                  <a:lnTo>
                    <a:pt x="84" y="310"/>
                  </a:lnTo>
                  <a:lnTo>
                    <a:pt x="83" y="294"/>
                  </a:lnTo>
                  <a:lnTo>
                    <a:pt x="83" y="277"/>
                  </a:lnTo>
                  <a:lnTo>
                    <a:pt x="82" y="267"/>
                  </a:lnTo>
                  <a:lnTo>
                    <a:pt x="79" y="263"/>
                  </a:lnTo>
                  <a:lnTo>
                    <a:pt x="75" y="258"/>
                  </a:lnTo>
                  <a:lnTo>
                    <a:pt x="68" y="252"/>
                  </a:lnTo>
                  <a:lnTo>
                    <a:pt x="60" y="242"/>
                  </a:lnTo>
                  <a:lnTo>
                    <a:pt x="50" y="232"/>
                  </a:lnTo>
                  <a:lnTo>
                    <a:pt x="42" y="220"/>
                  </a:lnTo>
                  <a:lnTo>
                    <a:pt x="34" y="207"/>
                  </a:lnTo>
                  <a:lnTo>
                    <a:pt x="27" y="192"/>
                  </a:lnTo>
                  <a:lnTo>
                    <a:pt x="17" y="166"/>
                  </a:lnTo>
                  <a:lnTo>
                    <a:pt x="8" y="148"/>
                  </a:lnTo>
                  <a:lnTo>
                    <a:pt x="2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3" y="120"/>
                  </a:lnTo>
                  <a:lnTo>
                    <a:pt x="5" y="124"/>
                  </a:lnTo>
                  <a:lnTo>
                    <a:pt x="9" y="132"/>
                  </a:lnTo>
                  <a:lnTo>
                    <a:pt x="11" y="139"/>
                  </a:lnTo>
                  <a:lnTo>
                    <a:pt x="16" y="149"/>
                  </a:lnTo>
                  <a:lnTo>
                    <a:pt x="22" y="162"/>
                  </a:lnTo>
                  <a:lnTo>
                    <a:pt x="29" y="176"/>
                  </a:lnTo>
                  <a:lnTo>
                    <a:pt x="34" y="189"/>
                  </a:lnTo>
                  <a:lnTo>
                    <a:pt x="41" y="201"/>
                  </a:lnTo>
                  <a:lnTo>
                    <a:pt x="47" y="211"/>
                  </a:lnTo>
                  <a:lnTo>
                    <a:pt x="52" y="217"/>
                  </a:lnTo>
                  <a:lnTo>
                    <a:pt x="58" y="225"/>
                  </a:lnTo>
                  <a:lnTo>
                    <a:pt x="65" y="230"/>
                  </a:lnTo>
                  <a:lnTo>
                    <a:pt x="71" y="234"/>
                  </a:lnTo>
                  <a:lnTo>
                    <a:pt x="76" y="237"/>
                  </a:lnTo>
                  <a:lnTo>
                    <a:pt x="78" y="220"/>
                  </a:lnTo>
                  <a:lnTo>
                    <a:pt x="80" y="202"/>
                  </a:lnTo>
                  <a:lnTo>
                    <a:pt x="82" y="185"/>
                  </a:lnTo>
                  <a:lnTo>
                    <a:pt x="82" y="173"/>
                  </a:lnTo>
                  <a:lnTo>
                    <a:pt x="75" y="165"/>
                  </a:lnTo>
                  <a:lnTo>
                    <a:pt x="64" y="156"/>
                  </a:lnTo>
                  <a:lnTo>
                    <a:pt x="54" y="143"/>
                  </a:lnTo>
                  <a:lnTo>
                    <a:pt x="43" y="129"/>
                  </a:lnTo>
                  <a:lnTo>
                    <a:pt x="33" y="113"/>
                  </a:lnTo>
                  <a:lnTo>
                    <a:pt x="25" y="95"/>
                  </a:lnTo>
                  <a:lnTo>
                    <a:pt x="20" y="75"/>
                  </a:lnTo>
                  <a:lnTo>
                    <a:pt x="19" y="55"/>
                  </a:lnTo>
                  <a:lnTo>
                    <a:pt x="20" y="48"/>
                  </a:lnTo>
                  <a:lnTo>
                    <a:pt x="24" y="50"/>
                  </a:lnTo>
                  <a:lnTo>
                    <a:pt x="27" y="63"/>
                  </a:lnTo>
                  <a:lnTo>
                    <a:pt x="33" y="82"/>
                  </a:lnTo>
                  <a:lnTo>
                    <a:pt x="37" y="94"/>
                  </a:lnTo>
                  <a:lnTo>
                    <a:pt x="41" y="104"/>
                  </a:lnTo>
                  <a:lnTo>
                    <a:pt x="48" y="114"/>
                  </a:lnTo>
                  <a:lnTo>
                    <a:pt x="55" y="125"/>
                  </a:lnTo>
                  <a:lnTo>
                    <a:pt x="62" y="133"/>
                  </a:lnTo>
                  <a:lnTo>
                    <a:pt x="69" y="140"/>
                  </a:lnTo>
                  <a:lnTo>
                    <a:pt x="76" y="144"/>
                  </a:lnTo>
                  <a:lnTo>
                    <a:pt x="82" y="148"/>
                  </a:lnTo>
                  <a:lnTo>
                    <a:pt x="75" y="120"/>
                  </a:lnTo>
                  <a:lnTo>
                    <a:pt x="71" y="81"/>
                  </a:lnTo>
                  <a:lnTo>
                    <a:pt x="72" y="41"/>
                  </a:lnTo>
                  <a:lnTo>
                    <a:pt x="78" y="8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5" y="5"/>
                  </a:lnTo>
                  <a:lnTo>
                    <a:pt x="84" y="14"/>
                  </a:lnTo>
                  <a:lnTo>
                    <a:pt x="84" y="37"/>
                  </a:lnTo>
                  <a:lnTo>
                    <a:pt x="86" y="75"/>
                  </a:lnTo>
                  <a:lnTo>
                    <a:pt x="91" y="113"/>
                  </a:lnTo>
                  <a:lnTo>
                    <a:pt x="95" y="136"/>
                  </a:lnTo>
                  <a:lnTo>
                    <a:pt x="102" y="133"/>
                  </a:lnTo>
                  <a:lnTo>
                    <a:pt x="110" y="128"/>
                  </a:lnTo>
                  <a:lnTo>
                    <a:pt x="118" y="120"/>
                  </a:lnTo>
                  <a:lnTo>
                    <a:pt x="128" y="112"/>
                  </a:lnTo>
                  <a:lnTo>
                    <a:pt x="136" y="103"/>
                  </a:lnTo>
                  <a:lnTo>
                    <a:pt x="143" y="94"/>
                  </a:lnTo>
                  <a:lnTo>
                    <a:pt x="147" y="83"/>
                  </a:lnTo>
                  <a:lnTo>
                    <a:pt x="151" y="73"/>
                  </a:lnTo>
                  <a:lnTo>
                    <a:pt x="154" y="66"/>
                  </a:lnTo>
                  <a:lnTo>
                    <a:pt x="158" y="66"/>
                  </a:lnTo>
                  <a:lnTo>
                    <a:pt x="159" y="73"/>
                  </a:lnTo>
                  <a:lnTo>
                    <a:pt x="155" y="84"/>
                  </a:lnTo>
                  <a:lnTo>
                    <a:pt x="151" y="93"/>
                  </a:lnTo>
                  <a:lnTo>
                    <a:pt x="145" y="103"/>
                  </a:lnTo>
                  <a:lnTo>
                    <a:pt x="137" y="114"/>
                  </a:lnTo>
                  <a:lnTo>
                    <a:pt x="129" y="126"/>
                  </a:lnTo>
                  <a:lnTo>
                    <a:pt x="121" y="137"/>
                  </a:lnTo>
                  <a:lnTo>
                    <a:pt x="113" y="148"/>
                  </a:lnTo>
                  <a:lnTo>
                    <a:pt x="106" y="156"/>
                  </a:lnTo>
                  <a:lnTo>
                    <a:pt x="101" y="161"/>
                  </a:lnTo>
                  <a:lnTo>
                    <a:pt x="98" y="181"/>
                  </a:lnTo>
                  <a:lnTo>
                    <a:pt x="94" y="203"/>
                  </a:lnTo>
                  <a:lnTo>
                    <a:pt x="92" y="223"/>
                  </a:lnTo>
                  <a:lnTo>
                    <a:pt x="91" y="235"/>
                  </a:lnTo>
                  <a:lnTo>
                    <a:pt x="101" y="230"/>
                  </a:lnTo>
                  <a:lnTo>
                    <a:pt x="114" y="222"/>
                  </a:lnTo>
                  <a:lnTo>
                    <a:pt x="128" y="210"/>
                  </a:lnTo>
                  <a:lnTo>
                    <a:pt x="140" y="199"/>
                  </a:lnTo>
                  <a:lnTo>
                    <a:pt x="153" y="186"/>
                  </a:lnTo>
                  <a:lnTo>
                    <a:pt x="164" y="172"/>
                  </a:lnTo>
                  <a:lnTo>
                    <a:pt x="174" y="159"/>
                  </a:lnTo>
                  <a:lnTo>
                    <a:pt x="179" y="147"/>
                  </a:lnTo>
                  <a:lnTo>
                    <a:pt x="183" y="141"/>
                  </a:lnTo>
                  <a:lnTo>
                    <a:pt x="185" y="140"/>
                  </a:lnTo>
                  <a:lnTo>
                    <a:pt x="185" y="146"/>
                  </a:lnTo>
                  <a:lnTo>
                    <a:pt x="183" y="155"/>
                  </a:lnTo>
                  <a:lnTo>
                    <a:pt x="178" y="163"/>
                  </a:lnTo>
                  <a:lnTo>
                    <a:pt x="170" y="174"/>
                  </a:lnTo>
                  <a:lnTo>
                    <a:pt x="160" y="189"/>
                  </a:lnTo>
                  <a:lnTo>
                    <a:pt x="147" y="205"/>
                  </a:lnTo>
                  <a:lnTo>
                    <a:pt x="135" y="222"/>
                  </a:lnTo>
                  <a:lnTo>
                    <a:pt x="121" y="237"/>
                  </a:lnTo>
                  <a:lnTo>
                    <a:pt x="108" y="248"/>
                  </a:lnTo>
                  <a:lnTo>
                    <a:pt x="97" y="256"/>
                  </a:lnTo>
                  <a:lnTo>
                    <a:pt x="90" y="265"/>
                  </a:lnTo>
                  <a:lnTo>
                    <a:pt x="90" y="279"/>
                  </a:lnTo>
                  <a:lnTo>
                    <a:pt x="91" y="293"/>
                  </a:lnTo>
                  <a:lnTo>
                    <a:pt x="92" y="301"/>
                  </a:lnTo>
                  <a:lnTo>
                    <a:pt x="92" y="305"/>
                  </a:lnTo>
                  <a:lnTo>
                    <a:pt x="91" y="307"/>
                  </a:lnTo>
                  <a:lnTo>
                    <a:pt x="90" y="309"/>
                  </a:lnTo>
                  <a:lnTo>
                    <a:pt x="87" y="3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340"/>
            <p:cNvSpPr>
              <a:spLocks/>
            </p:cNvSpPr>
            <p:nvPr/>
          </p:nvSpPr>
          <p:spPr bwMode="auto">
            <a:xfrm>
              <a:off x="804" y="4069"/>
              <a:ext cx="126" cy="150"/>
            </a:xfrm>
            <a:custGeom>
              <a:avLst/>
              <a:gdLst>
                <a:gd name="T0" fmla="*/ 0 w 254"/>
                <a:gd name="T1" fmla="*/ 1 h 299"/>
                <a:gd name="T2" fmla="*/ 0 w 254"/>
                <a:gd name="T3" fmla="*/ 1 h 299"/>
                <a:gd name="T4" fmla="*/ 0 w 254"/>
                <a:gd name="T5" fmla="*/ 1 h 299"/>
                <a:gd name="T6" fmla="*/ 0 w 254"/>
                <a:gd name="T7" fmla="*/ 1 h 299"/>
                <a:gd name="T8" fmla="*/ 0 w 254"/>
                <a:gd name="T9" fmla="*/ 1 h 299"/>
                <a:gd name="T10" fmla="*/ 0 w 254"/>
                <a:gd name="T11" fmla="*/ 1 h 299"/>
                <a:gd name="T12" fmla="*/ 0 w 254"/>
                <a:gd name="T13" fmla="*/ 1 h 299"/>
                <a:gd name="T14" fmla="*/ 0 w 254"/>
                <a:gd name="T15" fmla="*/ 1 h 299"/>
                <a:gd name="T16" fmla="*/ 0 w 254"/>
                <a:gd name="T17" fmla="*/ 1 h 299"/>
                <a:gd name="T18" fmla="*/ 0 w 254"/>
                <a:gd name="T19" fmla="*/ 1 h 299"/>
                <a:gd name="T20" fmla="*/ 0 w 254"/>
                <a:gd name="T21" fmla="*/ 1 h 299"/>
                <a:gd name="T22" fmla="*/ 0 w 254"/>
                <a:gd name="T23" fmla="*/ 1 h 299"/>
                <a:gd name="T24" fmla="*/ 0 w 254"/>
                <a:gd name="T25" fmla="*/ 1 h 299"/>
                <a:gd name="T26" fmla="*/ 0 w 254"/>
                <a:gd name="T27" fmla="*/ 1 h 299"/>
                <a:gd name="T28" fmla="*/ 0 w 254"/>
                <a:gd name="T29" fmla="*/ 1 h 299"/>
                <a:gd name="T30" fmla="*/ 0 w 254"/>
                <a:gd name="T31" fmla="*/ 1 h 299"/>
                <a:gd name="T32" fmla="*/ 0 w 254"/>
                <a:gd name="T33" fmla="*/ 1 h 299"/>
                <a:gd name="T34" fmla="*/ 0 w 254"/>
                <a:gd name="T35" fmla="*/ 1 h 299"/>
                <a:gd name="T36" fmla="*/ 0 w 254"/>
                <a:gd name="T37" fmla="*/ 1 h 299"/>
                <a:gd name="T38" fmla="*/ 0 w 254"/>
                <a:gd name="T39" fmla="*/ 1 h 299"/>
                <a:gd name="T40" fmla="*/ 0 w 254"/>
                <a:gd name="T41" fmla="*/ 1 h 299"/>
                <a:gd name="T42" fmla="*/ 0 w 254"/>
                <a:gd name="T43" fmla="*/ 1 h 299"/>
                <a:gd name="T44" fmla="*/ 0 w 254"/>
                <a:gd name="T45" fmla="*/ 1 h 299"/>
                <a:gd name="T46" fmla="*/ 0 w 254"/>
                <a:gd name="T47" fmla="*/ 1 h 299"/>
                <a:gd name="T48" fmla="*/ 0 w 254"/>
                <a:gd name="T49" fmla="*/ 1 h 299"/>
                <a:gd name="T50" fmla="*/ 0 w 254"/>
                <a:gd name="T51" fmla="*/ 1 h 299"/>
                <a:gd name="T52" fmla="*/ 0 w 254"/>
                <a:gd name="T53" fmla="*/ 1 h 299"/>
                <a:gd name="T54" fmla="*/ 0 w 254"/>
                <a:gd name="T55" fmla="*/ 1 h 299"/>
                <a:gd name="T56" fmla="*/ 0 w 254"/>
                <a:gd name="T57" fmla="*/ 1 h 299"/>
                <a:gd name="T58" fmla="*/ 0 w 254"/>
                <a:gd name="T59" fmla="*/ 1 h 299"/>
                <a:gd name="T60" fmla="*/ 0 w 254"/>
                <a:gd name="T61" fmla="*/ 1 h 299"/>
                <a:gd name="T62" fmla="*/ 0 w 254"/>
                <a:gd name="T63" fmla="*/ 1 h 299"/>
                <a:gd name="T64" fmla="*/ 0 w 254"/>
                <a:gd name="T65" fmla="*/ 1 h 299"/>
                <a:gd name="T66" fmla="*/ 0 w 254"/>
                <a:gd name="T67" fmla="*/ 1 h 299"/>
                <a:gd name="T68" fmla="*/ 0 w 254"/>
                <a:gd name="T69" fmla="*/ 1 h 299"/>
                <a:gd name="T70" fmla="*/ 0 w 254"/>
                <a:gd name="T71" fmla="*/ 1 h 299"/>
                <a:gd name="T72" fmla="*/ 0 w 254"/>
                <a:gd name="T73" fmla="*/ 1 h 299"/>
                <a:gd name="T74" fmla="*/ 0 w 254"/>
                <a:gd name="T75" fmla="*/ 1 h 299"/>
                <a:gd name="T76" fmla="*/ 0 w 254"/>
                <a:gd name="T77" fmla="*/ 1 h 299"/>
                <a:gd name="T78" fmla="*/ 0 w 254"/>
                <a:gd name="T79" fmla="*/ 1 h 299"/>
                <a:gd name="T80" fmla="*/ 0 w 254"/>
                <a:gd name="T81" fmla="*/ 1 h 299"/>
                <a:gd name="T82" fmla="*/ 0 w 254"/>
                <a:gd name="T83" fmla="*/ 1 h 299"/>
                <a:gd name="T84" fmla="*/ 0 w 254"/>
                <a:gd name="T85" fmla="*/ 1 h 299"/>
                <a:gd name="T86" fmla="*/ 0 w 254"/>
                <a:gd name="T87" fmla="*/ 1 h 299"/>
                <a:gd name="T88" fmla="*/ 0 w 254"/>
                <a:gd name="T89" fmla="*/ 1 h 299"/>
                <a:gd name="T90" fmla="*/ 0 w 254"/>
                <a:gd name="T91" fmla="*/ 1 h 299"/>
                <a:gd name="T92" fmla="*/ 0 w 254"/>
                <a:gd name="T93" fmla="*/ 1 h 299"/>
                <a:gd name="T94" fmla="*/ 0 w 254"/>
                <a:gd name="T95" fmla="*/ 1 h 299"/>
                <a:gd name="T96" fmla="*/ 0 w 254"/>
                <a:gd name="T97" fmla="*/ 1 h 299"/>
                <a:gd name="T98" fmla="*/ 0 w 254"/>
                <a:gd name="T99" fmla="*/ 1 h 299"/>
                <a:gd name="T100" fmla="*/ 0 w 254"/>
                <a:gd name="T101" fmla="*/ 1 h 299"/>
                <a:gd name="T102" fmla="*/ 0 w 254"/>
                <a:gd name="T103" fmla="*/ 1 h 299"/>
                <a:gd name="T104" fmla="*/ 0 w 254"/>
                <a:gd name="T105" fmla="*/ 1 h 299"/>
                <a:gd name="T106" fmla="*/ 0 w 254"/>
                <a:gd name="T107" fmla="*/ 1 h 299"/>
                <a:gd name="T108" fmla="*/ 0 w 254"/>
                <a:gd name="T109" fmla="*/ 1 h 299"/>
                <a:gd name="T110" fmla="*/ 0 w 254"/>
                <a:gd name="T111" fmla="*/ 1 h 299"/>
                <a:gd name="T112" fmla="*/ 0 w 254"/>
                <a:gd name="T113" fmla="*/ 1 h 299"/>
                <a:gd name="T114" fmla="*/ 0 w 254"/>
                <a:gd name="T115" fmla="*/ 1 h 299"/>
                <a:gd name="T116" fmla="*/ 0 w 254"/>
                <a:gd name="T117" fmla="*/ 1 h 299"/>
                <a:gd name="T118" fmla="*/ 0 w 254"/>
                <a:gd name="T119" fmla="*/ 1 h 299"/>
                <a:gd name="T120" fmla="*/ 0 w 254"/>
                <a:gd name="T121" fmla="*/ 1 h 299"/>
                <a:gd name="T122" fmla="*/ 0 w 254"/>
                <a:gd name="T123" fmla="*/ 0 h 2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4"/>
                <a:gd name="T187" fmla="*/ 0 h 299"/>
                <a:gd name="T188" fmla="*/ 254 w 254"/>
                <a:gd name="T189" fmla="*/ 299 h 2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4" h="299">
                  <a:moveTo>
                    <a:pt x="254" y="0"/>
                  </a:moveTo>
                  <a:lnTo>
                    <a:pt x="249" y="6"/>
                  </a:lnTo>
                  <a:lnTo>
                    <a:pt x="245" y="14"/>
                  </a:lnTo>
                  <a:lnTo>
                    <a:pt x="239" y="24"/>
                  </a:lnTo>
                  <a:lnTo>
                    <a:pt x="232" y="34"/>
                  </a:lnTo>
                  <a:lnTo>
                    <a:pt x="226" y="45"/>
                  </a:lnTo>
                  <a:lnTo>
                    <a:pt x="220" y="55"/>
                  </a:lnTo>
                  <a:lnTo>
                    <a:pt x="216" y="63"/>
                  </a:lnTo>
                  <a:lnTo>
                    <a:pt x="212" y="69"/>
                  </a:lnTo>
                  <a:lnTo>
                    <a:pt x="209" y="75"/>
                  </a:lnTo>
                  <a:lnTo>
                    <a:pt x="204" y="84"/>
                  </a:lnTo>
                  <a:lnTo>
                    <a:pt x="200" y="93"/>
                  </a:lnTo>
                  <a:lnTo>
                    <a:pt x="194" y="103"/>
                  </a:lnTo>
                  <a:lnTo>
                    <a:pt x="188" y="114"/>
                  </a:lnTo>
                  <a:lnTo>
                    <a:pt x="182" y="123"/>
                  </a:lnTo>
                  <a:lnTo>
                    <a:pt x="178" y="130"/>
                  </a:lnTo>
                  <a:lnTo>
                    <a:pt x="176" y="133"/>
                  </a:lnTo>
                  <a:lnTo>
                    <a:pt x="182" y="143"/>
                  </a:lnTo>
                  <a:lnTo>
                    <a:pt x="189" y="152"/>
                  </a:lnTo>
                  <a:lnTo>
                    <a:pt x="193" y="162"/>
                  </a:lnTo>
                  <a:lnTo>
                    <a:pt x="194" y="174"/>
                  </a:lnTo>
                  <a:lnTo>
                    <a:pt x="193" y="181"/>
                  </a:lnTo>
                  <a:lnTo>
                    <a:pt x="192" y="180"/>
                  </a:lnTo>
                  <a:lnTo>
                    <a:pt x="191" y="175"/>
                  </a:lnTo>
                  <a:lnTo>
                    <a:pt x="188" y="168"/>
                  </a:lnTo>
                  <a:lnTo>
                    <a:pt x="184" y="163"/>
                  </a:lnTo>
                  <a:lnTo>
                    <a:pt x="177" y="158"/>
                  </a:lnTo>
                  <a:lnTo>
                    <a:pt x="171" y="154"/>
                  </a:lnTo>
                  <a:lnTo>
                    <a:pt x="165" y="152"/>
                  </a:lnTo>
                  <a:lnTo>
                    <a:pt x="157" y="159"/>
                  </a:lnTo>
                  <a:lnTo>
                    <a:pt x="148" y="167"/>
                  </a:lnTo>
                  <a:lnTo>
                    <a:pt x="138" y="176"/>
                  </a:lnTo>
                  <a:lnTo>
                    <a:pt x="128" y="186"/>
                  </a:lnTo>
                  <a:lnTo>
                    <a:pt x="119" y="196"/>
                  </a:lnTo>
                  <a:lnTo>
                    <a:pt x="111" y="204"/>
                  </a:lnTo>
                  <a:lnTo>
                    <a:pt x="105" y="211"/>
                  </a:lnTo>
                  <a:lnTo>
                    <a:pt x="103" y="215"/>
                  </a:lnTo>
                  <a:lnTo>
                    <a:pt x="102" y="227"/>
                  </a:lnTo>
                  <a:lnTo>
                    <a:pt x="103" y="245"/>
                  </a:lnTo>
                  <a:lnTo>
                    <a:pt x="106" y="265"/>
                  </a:lnTo>
                  <a:lnTo>
                    <a:pt x="112" y="280"/>
                  </a:lnTo>
                  <a:lnTo>
                    <a:pt x="117" y="289"/>
                  </a:lnTo>
                  <a:lnTo>
                    <a:pt x="119" y="294"/>
                  </a:lnTo>
                  <a:lnTo>
                    <a:pt x="118" y="295"/>
                  </a:lnTo>
                  <a:lnTo>
                    <a:pt x="113" y="290"/>
                  </a:lnTo>
                  <a:lnTo>
                    <a:pt x="106" y="279"/>
                  </a:lnTo>
                  <a:lnTo>
                    <a:pt x="98" y="259"/>
                  </a:lnTo>
                  <a:lnTo>
                    <a:pt x="94" y="239"/>
                  </a:lnTo>
                  <a:lnTo>
                    <a:pt x="93" y="226"/>
                  </a:lnTo>
                  <a:lnTo>
                    <a:pt x="87" y="234"/>
                  </a:lnTo>
                  <a:lnTo>
                    <a:pt x="80" y="244"/>
                  </a:lnTo>
                  <a:lnTo>
                    <a:pt x="73" y="256"/>
                  </a:lnTo>
                  <a:lnTo>
                    <a:pt x="65" y="266"/>
                  </a:lnTo>
                  <a:lnTo>
                    <a:pt x="57" y="277"/>
                  </a:lnTo>
                  <a:lnTo>
                    <a:pt x="50" y="287"/>
                  </a:lnTo>
                  <a:lnTo>
                    <a:pt x="43" y="294"/>
                  </a:lnTo>
                  <a:lnTo>
                    <a:pt x="37" y="297"/>
                  </a:lnTo>
                  <a:lnTo>
                    <a:pt x="30" y="299"/>
                  </a:lnTo>
                  <a:lnTo>
                    <a:pt x="28" y="298"/>
                  </a:lnTo>
                  <a:lnTo>
                    <a:pt x="32" y="295"/>
                  </a:lnTo>
                  <a:lnTo>
                    <a:pt x="36" y="289"/>
                  </a:lnTo>
                  <a:lnTo>
                    <a:pt x="40" y="283"/>
                  </a:lnTo>
                  <a:lnTo>
                    <a:pt x="45" y="274"/>
                  </a:lnTo>
                  <a:lnTo>
                    <a:pt x="52" y="262"/>
                  </a:lnTo>
                  <a:lnTo>
                    <a:pt x="60" y="250"/>
                  </a:lnTo>
                  <a:lnTo>
                    <a:pt x="68" y="237"/>
                  </a:lnTo>
                  <a:lnTo>
                    <a:pt x="76" y="226"/>
                  </a:lnTo>
                  <a:lnTo>
                    <a:pt x="82" y="218"/>
                  </a:lnTo>
                  <a:lnTo>
                    <a:pt x="87" y="214"/>
                  </a:lnTo>
                  <a:lnTo>
                    <a:pt x="75" y="215"/>
                  </a:lnTo>
                  <a:lnTo>
                    <a:pt x="65" y="218"/>
                  </a:lnTo>
                  <a:lnTo>
                    <a:pt x="55" y="219"/>
                  </a:lnTo>
                  <a:lnTo>
                    <a:pt x="45" y="221"/>
                  </a:lnTo>
                  <a:lnTo>
                    <a:pt x="36" y="223"/>
                  </a:lnTo>
                  <a:lnTo>
                    <a:pt x="29" y="226"/>
                  </a:lnTo>
                  <a:lnTo>
                    <a:pt x="22" y="228"/>
                  </a:lnTo>
                  <a:lnTo>
                    <a:pt x="17" y="231"/>
                  </a:lnTo>
                  <a:lnTo>
                    <a:pt x="7" y="236"/>
                  </a:lnTo>
                  <a:lnTo>
                    <a:pt x="2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2" y="224"/>
                  </a:lnTo>
                  <a:lnTo>
                    <a:pt x="22" y="220"/>
                  </a:lnTo>
                  <a:lnTo>
                    <a:pt x="35" y="214"/>
                  </a:lnTo>
                  <a:lnTo>
                    <a:pt x="49" y="209"/>
                  </a:lnTo>
                  <a:lnTo>
                    <a:pt x="63" y="204"/>
                  </a:lnTo>
                  <a:lnTo>
                    <a:pt x="75" y="200"/>
                  </a:lnTo>
                  <a:lnTo>
                    <a:pt x="86" y="198"/>
                  </a:lnTo>
                  <a:lnTo>
                    <a:pt x="93" y="197"/>
                  </a:lnTo>
                  <a:lnTo>
                    <a:pt x="98" y="196"/>
                  </a:lnTo>
                  <a:lnTo>
                    <a:pt x="104" y="192"/>
                  </a:lnTo>
                  <a:lnTo>
                    <a:pt x="111" y="186"/>
                  </a:lnTo>
                  <a:lnTo>
                    <a:pt x="117" y="181"/>
                  </a:lnTo>
                  <a:lnTo>
                    <a:pt x="123" y="174"/>
                  </a:lnTo>
                  <a:lnTo>
                    <a:pt x="127" y="168"/>
                  </a:lnTo>
                  <a:lnTo>
                    <a:pt x="129" y="163"/>
                  </a:lnTo>
                  <a:lnTo>
                    <a:pt x="131" y="160"/>
                  </a:lnTo>
                  <a:lnTo>
                    <a:pt x="128" y="156"/>
                  </a:lnTo>
                  <a:lnTo>
                    <a:pt x="125" y="153"/>
                  </a:lnTo>
                  <a:lnTo>
                    <a:pt x="120" y="152"/>
                  </a:lnTo>
                  <a:lnTo>
                    <a:pt x="117" y="151"/>
                  </a:lnTo>
                  <a:lnTo>
                    <a:pt x="124" y="147"/>
                  </a:lnTo>
                  <a:lnTo>
                    <a:pt x="129" y="144"/>
                  </a:lnTo>
                  <a:lnTo>
                    <a:pt x="134" y="140"/>
                  </a:lnTo>
                  <a:lnTo>
                    <a:pt x="139" y="137"/>
                  </a:lnTo>
                  <a:lnTo>
                    <a:pt x="142" y="139"/>
                  </a:lnTo>
                  <a:lnTo>
                    <a:pt x="144" y="140"/>
                  </a:lnTo>
                  <a:lnTo>
                    <a:pt x="146" y="140"/>
                  </a:lnTo>
                  <a:lnTo>
                    <a:pt x="147" y="140"/>
                  </a:lnTo>
                  <a:lnTo>
                    <a:pt x="153" y="133"/>
                  </a:lnTo>
                  <a:lnTo>
                    <a:pt x="162" y="121"/>
                  </a:lnTo>
                  <a:lnTo>
                    <a:pt x="171" y="106"/>
                  </a:lnTo>
                  <a:lnTo>
                    <a:pt x="181" y="90"/>
                  </a:lnTo>
                  <a:lnTo>
                    <a:pt x="192" y="71"/>
                  </a:lnTo>
                  <a:lnTo>
                    <a:pt x="201" y="55"/>
                  </a:lnTo>
                  <a:lnTo>
                    <a:pt x="207" y="40"/>
                  </a:lnTo>
                  <a:lnTo>
                    <a:pt x="209" y="29"/>
                  </a:lnTo>
                  <a:lnTo>
                    <a:pt x="212" y="23"/>
                  </a:lnTo>
                  <a:lnTo>
                    <a:pt x="217" y="16"/>
                  </a:lnTo>
                  <a:lnTo>
                    <a:pt x="220" y="10"/>
                  </a:lnTo>
                  <a:lnTo>
                    <a:pt x="225" y="6"/>
                  </a:lnTo>
                  <a:lnTo>
                    <a:pt x="231" y="3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341"/>
            <p:cNvSpPr>
              <a:spLocks/>
            </p:cNvSpPr>
            <p:nvPr/>
          </p:nvSpPr>
          <p:spPr bwMode="auto">
            <a:xfrm>
              <a:off x="1038" y="3864"/>
              <a:ext cx="73" cy="122"/>
            </a:xfrm>
            <a:custGeom>
              <a:avLst/>
              <a:gdLst>
                <a:gd name="T0" fmla="*/ 0 w 147"/>
                <a:gd name="T1" fmla="*/ 1 h 244"/>
                <a:gd name="T2" fmla="*/ 0 w 147"/>
                <a:gd name="T3" fmla="*/ 1 h 244"/>
                <a:gd name="T4" fmla="*/ 0 w 147"/>
                <a:gd name="T5" fmla="*/ 1 h 244"/>
                <a:gd name="T6" fmla="*/ 0 w 147"/>
                <a:gd name="T7" fmla="*/ 1 h 244"/>
                <a:gd name="T8" fmla="*/ 0 w 147"/>
                <a:gd name="T9" fmla="*/ 1 h 244"/>
                <a:gd name="T10" fmla="*/ 0 w 147"/>
                <a:gd name="T11" fmla="*/ 1 h 244"/>
                <a:gd name="T12" fmla="*/ 0 w 147"/>
                <a:gd name="T13" fmla="*/ 1 h 244"/>
                <a:gd name="T14" fmla="*/ 0 w 147"/>
                <a:gd name="T15" fmla="*/ 1 h 244"/>
                <a:gd name="T16" fmla="*/ 0 w 147"/>
                <a:gd name="T17" fmla="*/ 1 h 244"/>
                <a:gd name="T18" fmla="*/ 0 w 147"/>
                <a:gd name="T19" fmla="*/ 1 h 244"/>
                <a:gd name="T20" fmla="*/ 0 w 147"/>
                <a:gd name="T21" fmla="*/ 1 h 244"/>
                <a:gd name="T22" fmla="*/ 0 w 147"/>
                <a:gd name="T23" fmla="*/ 1 h 244"/>
                <a:gd name="T24" fmla="*/ 0 w 147"/>
                <a:gd name="T25" fmla="*/ 1 h 244"/>
                <a:gd name="T26" fmla="*/ 0 w 147"/>
                <a:gd name="T27" fmla="*/ 1 h 244"/>
                <a:gd name="T28" fmla="*/ 0 w 147"/>
                <a:gd name="T29" fmla="*/ 1 h 244"/>
                <a:gd name="T30" fmla="*/ 0 w 147"/>
                <a:gd name="T31" fmla="*/ 1 h 244"/>
                <a:gd name="T32" fmla="*/ 0 w 147"/>
                <a:gd name="T33" fmla="*/ 1 h 244"/>
                <a:gd name="T34" fmla="*/ 0 w 147"/>
                <a:gd name="T35" fmla="*/ 1 h 244"/>
                <a:gd name="T36" fmla="*/ 0 w 147"/>
                <a:gd name="T37" fmla="*/ 1 h 244"/>
                <a:gd name="T38" fmla="*/ 0 w 147"/>
                <a:gd name="T39" fmla="*/ 1 h 244"/>
                <a:gd name="T40" fmla="*/ 0 w 147"/>
                <a:gd name="T41" fmla="*/ 1 h 244"/>
                <a:gd name="T42" fmla="*/ 0 w 147"/>
                <a:gd name="T43" fmla="*/ 1 h 244"/>
                <a:gd name="T44" fmla="*/ 0 w 147"/>
                <a:gd name="T45" fmla="*/ 1 h 244"/>
                <a:gd name="T46" fmla="*/ 0 w 147"/>
                <a:gd name="T47" fmla="*/ 1 h 244"/>
                <a:gd name="T48" fmla="*/ 0 w 147"/>
                <a:gd name="T49" fmla="*/ 1 h 244"/>
                <a:gd name="T50" fmla="*/ 0 w 147"/>
                <a:gd name="T51" fmla="*/ 1 h 244"/>
                <a:gd name="T52" fmla="*/ 0 w 147"/>
                <a:gd name="T53" fmla="*/ 1 h 244"/>
                <a:gd name="T54" fmla="*/ 0 w 147"/>
                <a:gd name="T55" fmla="*/ 1 h 244"/>
                <a:gd name="T56" fmla="*/ 0 w 147"/>
                <a:gd name="T57" fmla="*/ 1 h 244"/>
                <a:gd name="T58" fmla="*/ 0 w 147"/>
                <a:gd name="T59" fmla="*/ 1 h 244"/>
                <a:gd name="T60" fmla="*/ 0 w 147"/>
                <a:gd name="T61" fmla="*/ 1 h 244"/>
                <a:gd name="T62" fmla="*/ 0 w 147"/>
                <a:gd name="T63" fmla="*/ 1 h 244"/>
                <a:gd name="T64" fmla="*/ 0 w 147"/>
                <a:gd name="T65" fmla="*/ 1 h 244"/>
                <a:gd name="T66" fmla="*/ 0 w 147"/>
                <a:gd name="T67" fmla="*/ 1 h 244"/>
                <a:gd name="T68" fmla="*/ 0 w 147"/>
                <a:gd name="T69" fmla="*/ 1 h 244"/>
                <a:gd name="T70" fmla="*/ 0 w 147"/>
                <a:gd name="T71" fmla="*/ 1 h 244"/>
                <a:gd name="T72" fmla="*/ 0 w 147"/>
                <a:gd name="T73" fmla="*/ 1 h 244"/>
                <a:gd name="T74" fmla="*/ 0 w 147"/>
                <a:gd name="T75" fmla="*/ 1 h 244"/>
                <a:gd name="T76" fmla="*/ 0 w 147"/>
                <a:gd name="T77" fmla="*/ 1 h 244"/>
                <a:gd name="T78" fmla="*/ 0 w 147"/>
                <a:gd name="T79" fmla="*/ 1 h 244"/>
                <a:gd name="T80" fmla="*/ 0 w 147"/>
                <a:gd name="T81" fmla="*/ 1 h 244"/>
                <a:gd name="T82" fmla="*/ 0 w 147"/>
                <a:gd name="T83" fmla="*/ 1 h 244"/>
                <a:gd name="T84" fmla="*/ 0 w 147"/>
                <a:gd name="T85" fmla="*/ 1 h 244"/>
                <a:gd name="T86" fmla="*/ 0 w 147"/>
                <a:gd name="T87" fmla="*/ 1 h 244"/>
                <a:gd name="T88" fmla="*/ 0 w 147"/>
                <a:gd name="T89" fmla="*/ 1 h 244"/>
                <a:gd name="T90" fmla="*/ 0 w 147"/>
                <a:gd name="T91" fmla="*/ 1 h 244"/>
                <a:gd name="T92" fmla="*/ 0 w 147"/>
                <a:gd name="T93" fmla="*/ 1 h 244"/>
                <a:gd name="T94" fmla="*/ 0 w 147"/>
                <a:gd name="T95" fmla="*/ 1 h 244"/>
                <a:gd name="T96" fmla="*/ 0 w 147"/>
                <a:gd name="T97" fmla="*/ 1 h 244"/>
                <a:gd name="T98" fmla="*/ 0 w 147"/>
                <a:gd name="T99" fmla="*/ 1 h 244"/>
                <a:gd name="T100" fmla="*/ 0 w 147"/>
                <a:gd name="T101" fmla="*/ 1 h 244"/>
                <a:gd name="T102" fmla="*/ 0 w 147"/>
                <a:gd name="T103" fmla="*/ 1 h 244"/>
                <a:gd name="T104" fmla="*/ 0 w 147"/>
                <a:gd name="T105" fmla="*/ 1 h 244"/>
                <a:gd name="T106" fmla="*/ 0 w 147"/>
                <a:gd name="T107" fmla="*/ 1 h 244"/>
                <a:gd name="T108" fmla="*/ 0 w 147"/>
                <a:gd name="T109" fmla="*/ 1 h 244"/>
                <a:gd name="T110" fmla="*/ 0 w 147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7"/>
                <a:gd name="T169" fmla="*/ 0 h 244"/>
                <a:gd name="T170" fmla="*/ 147 w 147"/>
                <a:gd name="T171" fmla="*/ 244 h 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7" h="244">
                  <a:moveTo>
                    <a:pt x="31" y="240"/>
                  </a:moveTo>
                  <a:lnTo>
                    <a:pt x="40" y="230"/>
                  </a:lnTo>
                  <a:lnTo>
                    <a:pt x="49" y="216"/>
                  </a:lnTo>
                  <a:lnTo>
                    <a:pt x="58" y="204"/>
                  </a:lnTo>
                  <a:lnTo>
                    <a:pt x="61" y="195"/>
                  </a:lnTo>
                  <a:lnTo>
                    <a:pt x="70" y="195"/>
                  </a:lnTo>
                  <a:lnTo>
                    <a:pt x="81" y="193"/>
                  </a:lnTo>
                  <a:lnTo>
                    <a:pt x="93" y="190"/>
                  </a:lnTo>
                  <a:lnTo>
                    <a:pt x="106" y="185"/>
                  </a:lnTo>
                  <a:lnTo>
                    <a:pt x="118" y="180"/>
                  </a:lnTo>
                  <a:lnTo>
                    <a:pt x="128" y="175"/>
                  </a:lnTo>
                  <a:lnTo>
                    <a:pt x="136" y="170"/>
                  </a:lnTo>
                  <a:lnTo>
                    <a:pt x="140" y="167"/>
                  </a:lnTo>
                  <a:lnTo>
                    <a:pt x="142" y="161"/>
                  </a:lnTo>
                  <a:lnTo>
                    <a:pt x="143" y="159"/>
                  </a:lnTo>
                  <a:lnTo>
                    <a:pt x="141" y="159"/>
                  </a:lnTo>
                  <a:lnTo>
                    <a:pt x="136" y="161"/>
                  </a:lnTo>
                  <a:lnTo>
                    <a:pt x="132" y="163"/>
                  </a:lnTo>
                  <a:lnTo>
                    <a:pt x="124" y="167"/>
                  </a:lnTo>
                  <a:lnTo>
                    <a:pt x="114" y="170"/>
                  </a:lnTo>
                  <a:lnTo>
                    <a:pt x="104" y="175"/>
                  </a:lnTo>
                  <a:lnTo>
                    <a:pt x="93" y="179"/>
                  </a:lnTo>
                  <a:lnTo>
                    <a:pt x="82" y="183"/>
                  </a:lnTo>
                  <a:lnTo>
                    <a:pt x="74" y="185"/>
                  </a:lnTo>
                  <a:lnTo>
                    <a:pt x="67" y="186"/>
                  </a:lnTo>
                  <a:lnTo>
                    <a:pt x="72" y="175"/>
                  </a:lnTo>
                  <a:lnTo>
                    <a:pt x="78" y="159"/>
                  </a:lnTo>
                  <a:lnTo>
                    <a:pt x="83" y="142"/>
                  </a:lnTo>
                  <a:lnTo>
                    <a:pt x="86" y="133"/>
                  </a:lnTo>
                  <a:lnTo>
                    <a:pt x="93" y="127"/>
                  </a:lnTo>
                  <a:lnTo>
                    <a:pt x="101" y="121"/>
                  </a:lnTo>
                  <a:lnTo>
                    <a:pt x="110" y="114"/>
                  </a:lnTo>
                  <a:lnTo>
                    <a:pt x="119" y="104"/>
                  </a:lnTo>
                  <a:lnTo>
                    <a:pt x="128" y="96"/>
                  </a:lnTo>
                  <a:lnTo>
                    <a:pt x="136" y="89"/>
                  </a:lnTo>
                  <a:lnTo>
                    <a:pt x="142" y="84"/>
                  </a:lnTo>
                  <a:lnTo>
                    <a:pt x="146" y="79"/>
                  </a:lnTo>
                  <a:lnTo>
                    <a:pt x="147" y="74"/>
                  </a:lnTo>
                  <a:lnTo>
                    <a:pt x="147" y="71"/>
                  </a:lnTo>
                  <a:lnTo>
                    <a:pt x="144" y="71"/>
                  </a:lnTo>
                  <a:lnTo>
                    <a:pt x="140" y="76"/>
                  </a:lnTo>
                  <a:lnTo>
                    <a:pt x="135" y="79"/>
                  </a:lnTo>
                  <a:lnTo>
                    <a:pt x="129" y="85"/>
                  </a:lnTo>
                  <a:lnTo>
                    <a:pt x="123" y="91"/>
                  </a:lnTo>
                  <a:lnTo>
                    <a:pt x="114" y="96"/>
                  </a:lnTo>
                  <a:lnTo>
                    <a:pt x="106" y="102"/>
                  </a:lnTo>
                  <a:lnTo>
                    <a:pt x="98" y="108"/>
                  </a:lnTo>
                  <a:lnTo>
                    <a:pt x="91" y="112"/>
                  </a:lnTo>
                  <a:lnTo>
                    <a:pt x="87" y="115"/>
                  </a:lnTo>
                  <a:lnTo>
                    <a:pt x="88" y="94"/>
                  </a:lnTo>
                  <a:lnTo>
                    <a:pt x="89" y="61"/>
                  </a:lnTo>
                  <a:lnTo>
                    <a:pt x="90" y="27"/>
                  </a:lnTo>
                  <a:lnTo>
                    <a:pt x="89" y="8"/>
                  </a:lnTo>
                  <a:lnTo>
                    <a:pt x="88" y="1"/>
                  </a:lnTo>
                  <a:lnTo>
                    <a:pt x="87" y="0"/>
                  </a:lnTo>
                  <a:lnTo>
                    <a:pt x="86" y="2"/>
                  </a:lnTo>
                  <a:lnTo>
                    <a:pt x="84" y="10"/>
                  </a:lnTo>
                  <a:lnTo>
                    <a:pt x="82" y="32"/>
                  </a:lnTo>
                  <a:lnTo>
                    <a:pt x="80" y="68"/>
                  </a:lnTo>
                  <a:lnTo>
                    <a:pt x="76" y="103"/>
                  </a:lnTo>
                  <a:lnTo>
                    <a:pt x="72" y="125"/>
                  </a:lnTo>
                  <a:lnTo>
                    <a:pt x="70" y="127"/>
                  </a:lnTo>
                  <a:lnTo>
                    <a:pt x="67" y="126"/>
                  </a:lnTo>
                  <a:lnTo>
                    <a:pt x="66" y="123"/>
                  </a:lnTo>
                  <a:lnTo>
                    <a:pt x="65" y="117"/>
                  </a:lnTo>
                  <a:lnTo>
                    <a:pt x="64" y="111"/>
                  </a:lnTo>
                  <a:lnTo>
                    <a:pt x="59" y="103"/>
                  </a:lnTo>
                  <a:lnTo>
                    <a:pt x="55" y="94"/>
                  </a:lnTo>
                  <a:lnTo>
                    <a:pt x="48" y="84"/>
                  </a:lnTo>
                  <a:lnTo>
                    <a:pt x="41" y="73"/>
                  </a:lnTo>
                  <a:lnTo>
                    <a:pt x="34" y="64"/>
                  </a:lnTo>
                  <a:lnTo>
                    <a:pt x="27" y="58"/>
                  </a:lnTo>
                  <a:lnTo>
                    <a:pt x="22" y="55"/>
                  </a:lnTo>
                  <a:lnTo>
                    <a:pt x="18" y="55"/>
                  </a:lnTo>
                  <a:lnTo>
                    <a:pt x="19" y="58"/>
                  </a:lnTo>
                  <a:lnTo>
                    <a:pt x="23" y="64"/>
                  </a:lnTo>
                  <a:lnTo>
                    <a:pt x="29" y="73"/>
                  </a:lnTo>
                  <a:lnTo>
                    <a:pt x="37" y="86"/>
                  </a:lnTo>
                  <a:lnTo>
                    <a:pt x="46" y="103"/>
                  </a:lnTo>
                  <a:lnTo>
                    <a:pt x="56" y="119"/>
                  </a:lnTo>
                  <a:lnTo>
                    <a:pt x="60" y="132"/>
                  </a:lnTo>
                  <a:lnTo>
                    <a:pt x="60" y="144"/>
                  </a:lnTo>
                  <a:lnTo>
                    <a:pt x="58" y="159"/>
                  </a:lnTo>
                  <a:lnTo>
                    <a:pt x="55" y="172"/>
                  </a:lnTo>
                  <a:lnTo>
                    <a:pt x="51" y="180"/>
                  </a:lnTo>
                  <a:lnTo>
                    <a:pt x="49" y="183"/>
                  </a:lnTo>
                  <a:lnTo>
                    <a:pt x="46" y="183"/>
                  </a:lnTo>
                  <a:lnTo>
                    <a:pt x="44" y="179"/>
                  </a:lnTo>
                  <a:lnTo>
                    <a:pt x="40" y="174"/>
                  </a:lnTo>
                  <a:lnTo>
                    <a:pt x="36" y="169"/>
                  </a:lnTo>
                  <a:lnTo>
                    <a:pt x="31" y="164"/>
                  </a:lnTo>
                  <a:lnTo>
                    <a:pt x="26" y="157"/>
                  </a:lnTo>
                  <a:lnTo>
                    <a:pt x="20" y="151"/>
                  </a:lnTo>
                  <a:lnTo>
                    <a:pt x="14" y="145"/>
                  </a:lnTo>
                  <a:lnTo>
                    <a:pt x="8" y="139"/>
                  </a:lnTo>
                  <a:lnTo>
                    <a:pt x="4" y="134"/>
                  </a:lnTo>
                  <a:lnTo>
                    <a:pt x="2" y="131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8" y="145"/>
                  </a:lnTo>
                  <a:lnTo>
                    <a:pt x="14" y="154"/>
                  </a:lnTo>
                  <a:lnTo>
                    <a:pt x="20" y="163"/>
                  </a:lnTo>
                  <a:lnTo>
                    <a:pt x="27" y="172"/>
                  </a:lnTo>
                  <a:lnTo>
                    <a:pt x="33" y="182"/>
                  </a:lnTo>
                  <a:lnTo>
                    <a:pt x="35" y="187"/>
                  </a:lnTo>
                  <a:lnTo>
                    <a:pt x="36" y="194"/>
                  </a:lnTo>
                  <a:lnTo>
                    <a:pt x="36" y="206"/>
                  </a:lnTo>
                  <a:lnTo>
                    <a:pt x="34" y="220"/>
                  </a:lnTo>
                  <a:lnTo>
                    <a:pt x="28" y="231"/>
                  </a:lnTo>
                  <a:lnTo>
                    <a:pt x="23" y="239"/>
                  </a:lnTo>
                  <a:lnTo>
                    <a:pt x="23" y="244"/>
                  </a:lnTo>
                  <a:lnTo>
                    <a:pt x="27" y="244"/>
                  </a:lnTo>
                  <a:lnTo>
                    <a:pt x="31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342"/>
            <p:cNvSpPr>
              <a:spLocks/>
            </p:cNvSpPr>
            <p:nvPr/>
          </p:nvSpPr>
          <p:spPr bwMode="auto">
            <a:xfrm>
              <a:off x="705" y="3898"/>
              <a:ext cx="139" cy="113"/>
            </a:xfrm>
            <a:custGeom>
              <a:avLst/>
              <a:gdLst>
                <a:gd name="T0" fmla="*/ 0 w 279"/>
                <a:gd name="T1" fmla="*/ 0 h 227"/>
                <a:gd name="T2" fmla="*/ 0 w 279"/>
                <a:gd name="T3" fmla="*/ 0 h 227"/>
                <a:gd name="T4" fmla="*/ 0 w 279"/>
                <a:gd name="T5" fmla="*/ 0 h 227"/>
                <a:gd name="T6" fmla="*/ 0 w 279"/>
                <a:gd name="T7" fmla="*/ 0 h 227"/>
                <a:gd name="T8" fmla="*/ 0 w 279"/>
                <a:gd name="T9" fmla="*/ 0 h 227"/>
                <a:gd name="T10" fmla="*/ 0 w 279"/>
                <a:gd name="T11" fmla="*/ 0 h 227"/>
                <a:gd name="T12" fmla="*/ 0 w 279"/>
                <a:gd name="T13" fmla="*/ 0 h 227"/>
                <a:gd name="T14" fmla="*/ 0 w 279"/>
                <a:gd name="T15" fmla="*/ 0 h 227"/>
                <a:gd name="T16" fmla="*/ 0 w 279"/>
                <a:gd name="T17" fmla="*/ 0 h 227"/>
                <a:gd name="T18" fmla="*/ 0 w 279"/>
                <a:gd name="T19" fmla="*/ 0 h 227"/>
                <a:gd name="T20" fmla="*/ 0 w 279"/>
                <a:gd name="T21" fmla="*/ 0 h 227"/>
                <a:gd name="T22" fmla="*/ 0 w 279"/>
                <a:gd name="T23" fmla="*/ 0 h 227"/>
                <a:gd name="T24" fmla="*/ 0 w 279"/>
                <a:gd name="T25" fmla="*/ 0 h 227"/>
                <a:gd name="T26" fmla="*/ 0 w 279"/>
                <a:gd name="T27" fmla="*/ 0 h 227"/>
                <a:gd name="T28" fmla="*/ 0 w 279"/>
                <a:gd name="T29" fmla="*/ 0 h 227"/>
                <a:gd name="T30" fmla="*/ 0 w 279"/>
                <a:gd name="T31" fmla="*/ 0 h 227"/>
                <a:gd name="T32" fmla="*/ 0 w 279"/>
                <a:gd name="T33" fmla="*/ 0 h 227"/>
                <a:gd name="T34" fmla="*/ 0 w 279"/>
                <a:gd name="T35" fmla="*/ 0 h 227"/>
                <a:gd name="T36" fmla="*/ 0 w 279"/>
                <a:gd name="T37" fmla="*/ 0 h 227"/>
                <a:gd name="T38" fmla="*/ 0 w 279"/>
                <a:gd name="T39" fmla="*/ 0 h 227"/>
                <a:gd name="T40" fmla="*/ 0 w 279"/>
                <a:gd name="T41" fmla="*/ 0 h 227"/>
                <a:gd name="T42" fmla="*/ 0 w 279"/>
                <a:gd name="T43" fmla="*/ 0 h 227"/>
                <a:gd name="T44" fmla="*/ 0 w 279"/>
                <a:gd name="T45" fmla="*/ 0 h 227"/>
                <a:gd name="T46" fmla="*/ 0 w 279"/>
                <a:gd name="T47" fmla="*/ 0 h 227"/>
                <a:gd name="T48" fmla="*/ 0 w 279"/>
                <a:gd name="T49" fmla="*/ 0 h 227"/>
                <a:gd name="T50" fmla="*/ 0 w 279"/>
                <a:gd name="T51" fmla="*/ 0 h 227"/>
                <a:gd name="T52" fmla="*/ 0 w 279"/>
                <a:gd name="T53" fmla="*/ 0 h 227"/>
                <a:gd name="T54" fmla="*/ 0 w 279"/>
                <a:gd name="T55" fmla="*/ 0 h 227"/>
                <a:gd name="T56" fmla="*/ 0 w 279"/>
                <a:gd name="T57" fmla="*/ 0 h 227"/>
                <a:gd name="T58" fmla="*/ 0 w 279"/>
                <a:gd name="T59" fmla="*/ 0 h 227"/>
                <a:gd name="T60" fmla="*/ 0 w 279"/>
                <a:gd name="T61" fmla="*/ 0 h 227"/>
                <a:gd name="T62" fmla="*/ 0 w 279"/>
                <a:gd name="T63" fmla="*/ 0 h 227"/>
                <a:gd name="T64" fmla="*/ 0 w 279"/>
                <a:gd name="T65" fmla="*/ 0 h 227"/>
                <a:gd name="T66" fmla="*/ 0 w 279"/>
                <a:gd name="T67" fmla="*/ 0 h 227"/>
                <a:gd name="T68" fmla="*/ 0 w 279"/>
                <a:gd name="T69" fmla="*/ 0 h 227"/>
                <a:gd name="T70" fmla="*/ 0 w 279"/>
                <a:gd name="T71" fmla="*/ 0 h 227"/>
                <a:gd name="T72" fmla="*/ 0 w 279"/>
                <a:gd name="T73" fmla="*/ 0 h 227"/>
                <a:gd name="T74" fmla="*/ 0 w 279"/>
                <a:gd name="T75" fmla="*/ 0 h 227"/>
                <a:gd name="T76" fmla="*/ 0 w 279"/>
                <a:gd name="T77" fmla="*/ 0 h 227"/>
                <a:gd name="T78" fmla="*/ 0 w 279"/>
                <a:gd name="T79" fmla="*/ 0 h 227"/>
                <a:gd name="T80" fmla="*/ 0 w 279"/>
                <a:gd name="T81" fmla="*/ 0 h 227"/>
                <a:gd name="T82" fmla="*/ 0 w 279"/>
                <a:gd name="T83" fmla="*/ 0 h 227"/>
                <a:gd name="T84" fmla="*/ 0 w 279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"/>
                <a:gd name="T130" fmla="*/ 0 h 227"/>
                <a:gd name="T131" fmla="*/ 279 w 279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" h="227">
                  <a:moveTo>
                    <a:pt x="279" y="227"/>
                  </a:moveTo>
                  <a:lnTo>
                    <a:pt x="273" y="222"/>
                  </a:lnTo>
                  <a:lnTo>
                    <a:pt x="266" y="212"/>
                  </a:lnTo>
                  <a:lnTo>
                    <a:pt x="259" y="205"/>
                  </a:lnTo>
                  <a:lnTo>
                    <a:pt x="255" y="201"/>
                  </a:lnTo>
                  <a:lnTo>
                    <a:pt x="253" y="200"/>
                  </a:lnTo>
                  <a:lnTo>
                    <a:pt x="249" y="196"/>
                  </a:lnTo>
                  <a:lnTo>
                    <a:pt x="243" y="194"/>
                  </a:lnTo>
                  <a:lnTo>
                    <a:pt x="238" y="191"/>
                  </a:lnTo>
                  <a:lnTo>
                    <a:pt x="232" y="187"/>
                  </a:lnTo>
                  <a:lnTo>
                    <a:pt x="226" y="184"/>
                  </a:lnTo>
                  <a:lnTo>
                    <a:pt x="221" y="180"/>
                  </a:lnTo>
                  <a:lnTo>
                    <a:pt x="219" y="177"/>
                  </a:lnTo>
                  <a:lnTo>
                    <a:pt x="221" y="156"/>
                  </a:lnTo>
                  <a:lnTo>
                    <a:pt x="225" y="132"/>
                  </a:lnTo>
                  <a:lnTo>
                    <a:pt x="226" y="110"/>
                  </a:lnTo>
                  <a:lnTo>
                    <a:pt x="225" y="94"/>
                  </a:lnTo>
                  <a:lnTo>
                    <a:pt x="223" y="87"/>
                  </a:lnTo>
                  <a:lnTo>
                    <a:pt x="221" y="87"/>
                  </a:lnTo>
                  <a:lnTo>
                    <a:pt x="220" y="93"/>
                  </a:lnTo>
                  <a:lnTo>
                    <a:pt x="221" y="101"/>
                  </a:lnTo>
                  <a:lnTo>
                    <a:pt x="219" y="116"/>
                  </a:lnTo>
                  <a:lnTo>
                    <a:pt x="215" y="139"/>
                  </a:lnTo>
                  <a:lnTo>
                    <a:pt x="209" y="161"/>
                  </a:lnTo>
                  <a:lnTo>
                    <a:pt x="205" y="174"/>
                  </a:lnTo>
                  <a:lnTo>
                    <a:pt x="201" y="171"/>
                  </a:lnTo>
                  <a:lnTo>
                    <a:pt x="195" y="164"/>
                  </a:lnTo>
                  <a:lnTo>
                    <a:pt x="188" y="156"/>
                  </a:lnTo>
                  <a:lnTo>
                    <a:pt x="181" y="148"/>
                  </a:lnTo>
                  <a:lnTo>
                    <a:pt x="173" y="140"/>
                  </a:lnTo>
                  <a:lnTo>
                    <a:pt x="166" y="132"/>
                  </a:lnTo>
                  <a:lnTo>
                    <a:pt x="160" y="127"/>
                  </a:lnTo>
                  <a:lnTo>
                    <a:pt x="157" y="124"/>
                  </a:lnTo>
                  <a:lnTo>
                    <a:pt x="158" y="97"/>
                  </a:lnTo>
                  <a:lnTo>
                    <a:pt x="156" y="61"/>
                  </a:lnTo>
                  <a:lnTo>
                    <a:pt x="151" y="27"/>
                  </a:lnTo>
                  <a:lnTo>
                    <a:pt x="144" y="5"/>
                  </a:lnTo>
                  <a:lnTo>
                    <a:pt x="140" y="0"/>
                  </a:lnTo>
                  <a:lnTo>
                    <a:pt x="140" y="3"/>
                  </a:lnTo>
                  <a:lnTo>
                    <a:pt x="140" y="12"/>
                  </a:lnTo>
                  <a:lnTo>
                    <a:pt x="142" y="22"/>
                  </a:lnTo>
                  <a:lnTo>
                    <a:pt x="144" y="40"/>
                  </a:lnTo>
                  <a:lnTo>
                    <a:pt x="147" y="67"/>
                  </a:lnTo>
                  <a:lnTo>
                    <a:pt x="147" y="95"/>
                  </a:lnTo>
                  <a:lnTo>
                    <a:pt x="144" y="113"/>
                  </a:lnTo>
                  <a:lnTo>
                    <a:pt x="133" y="104"/>
                  </a:lnTo>
                  <a:lnTo>
                    <a:pt x="115" y="93"/>
                  </a:lnTo>
                  <a:lnTo>
                    <a:pt x="95" y="79"/>
                  </a:lnTo>
                  <a:lnTo>
                    <a:pt x="74" y="63"/>
                  </a:lnTo>
                  <a:lnTo>
                    <a:pt x="53" y="49"/>
                  </a:lnTo>
                  <a:lnTo>
                    <a:pt x="36" y="35"/>
                  </a:lnTo>
                  <a:lnTo>
                    <a:pt x="22" y="26"/>
                  </a:lnTo>
                  <a:lnTo>
                    <a:pt x="16" y="20"/>
                  </a:lnTo>
                  <a:lnTo>
                    <a:pt x="13" y="17"/>
                  </a:lnTo>
                  <a:lnTo>
                    <a:pt x="12" y="18"/>
                  </a:lnTo>
                  <a:lnTo>
                    <a:pt x="14" y="23"/>
                  </a:lnTo>
                  <a:lnTo>
                    <a:pt x="21" y="31"/>
                  </a:lnTo>
                  <a:lnTo>
                    <a:pt x="29" y="40"/>
                  </a:lnTo>
                  <a:lnTo>
                    <a:pt x="42" y="50"/>
                  </a:lnTo>
                  <a:lnTo>
                    <a:pt x="59" y="64"/>
                  </a:lnTo>
                  <a:lnTo>
                    <a:pt x="77" y="79"/>
                  </a:lnTo>
                  <a:lnTo>
                    <a:pt x="97" y="94"/>
                  </a:lnTo>
                  <a:lnTo>
                    <a:pt x="113" y="106"/>
                  </a:lnTo>
                  <a:lnTo>
                    <a:pt x="127" y="117"/>
                  </a:lnTo>
                  <a:lnTo>
                    <a:pt x="136" y="123"/>
                  </a:lnTo>
                  <a:lnTo>
                    <a:pt x="143" y="126"/>
                  </a:lnTo>
                  <a:lnTo>
                    <a:pt x="141" y="127"/>
                  </a:lnTo>
                  <a:lnTo>
                    <a:pt x="134" y="127"/>
                  </a:lnTo>
                  <a:lnTo>
                    <a:pt x="122" y="128"/>
                  </a:lnTo>
                  <a:lnTo>
                    <a:pt x="112" y="131"/>
                  </a:lnTo>
                  <a:lnTo>
                    <a:pt x="98" y="132"/>
                  </a:lnTo>
                  <a:lnTo>
                    <a:pt x="82" y="133"/>
                  </a:lnTo>
                  <a:lnTo>
                    <a:pt x="64" y="132"/>
                  </a:lnTo>
                  <a:lnTo>
                    <a:pt x="46" y="131"/>
                  </a:lnTo>
                  <a:lnTo>
                    <a:pt x="31" y="128"/>
                  </a:lnTo>
                  <a:lnTo>
                    <a:pt x="18" y="125"/>
                  </a:lnTo>
                  <a:lnTo>
                    <a:pt x="8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2" y="131"/>
                  </a:lnTo>
                  <a:lnTo>
                    <a:pt x="20" y="133"/>
                  </a:lnTo>
                  <a:lnTo>
                    <a:pt x="35" y="135"/>
                  </a:lnTo>
                  <a:lnTo>
                    <a:pt x="53" y="138"/>
                  </a:lnTo>
                  <a:lnTo>
                    <a:pt x="74" y="140"/>
                  </a:lnTo>
                  <a:lnTo>
                    <a:pt x="95" y="141"/>
                  </a:lnTo>
                  <a:lnTo>
                    <a:pt x="113" y="142"/>
                  </a:lnTo>
                  <a:lnTo>
                    <a:pt x="128" y="143"/>
                  </a:lnTo>
                  <a:lnTo>
                    <a:pt x="136" y="143"/>
                  </a:lnTo>
                  <a:lnTo>
                    <a:pt x="142" y="144"/>
                  </a:lnTo>
                  <a:lnTo>
                    <a:pt x="149" y="149"/>
                  </a:lnTo>
                  <a:lnTo>
                    <a:pt x="156" y="156"/>
                  </a:lnTo>
                  <a:lnTo>
                    <a:pt x="164" y="163"/>
                  </a:lnTo>
                  <a:lnTo>
                    <a:pt x="172" y="171"/>
                  </a:lnTo>
                  <a:lnTo>
                    <a:pt x="179" y="178"/>
                  </a:lnTo>
                  <a:lnTo>
                    <a:pt x="183" y="182"/>
                  </a:lnTo>
                  <a:lnTo>
                    <a:pt x="187" y="186"/>
                  </a:lnTo>
                  <a:lnTo>
                    <a:pt x="178" y="189"/>
                  </a:lnTo>
                  <a:lnTo>
                    <a:pt x="166" y="194"/>
                  </a:lnTo>
                  <a:lnTo>
                    <a:pt x="153" y="200"/>
                  </a:lnTo>
                  <a:lnTo>
                    <a:pt x="141" y="205"/>
                  </a:lnTo>
                  <a:lnTo>
                    <a:pt x="128" y="211"/>
                  </a:lnTo>
                  <a:lnTo>
                    <a:pt x="117" y="215"/>
                  </a:lnTo>
                  <a:lnTo>
                    <a:pt x="107" y="218"/>
                  </a:lnTo>
                  <a:lnTo>
                    <a:pt x="99" y="219"/>
                  </a:lnTo>
                  <a:lnTo>
                    <a:pt x="92" y="220"/>
                  </a:lnTo>
                  <a:lnTo>
                    <a:pt x="94" y="223"/>
                  </a:lnTo>
                  <a:lnTo>
                    <a:pt x="100" y="225"/>
                  </a:lnTo>
                  <a:lnTo>
                    <a:pt x="113" y="224"/>
                  </a:lnTo>
                  <a:lnTo>
                    <a:pt x="121" y="222"/>
                  </a:lnTo>
                  <a:lnTo>
                    <a:pt x="133" y="219"/>
                  </a:lnTo>
                  <a:lnTo>
                    <a:pt x="145" y="215"/>
                  </a:lnTo>
                  <a:lnTo>
                    <a:pt x="159" y="210"/>
                  </a:lnTo>
                  <a:lnTo>
                    <a:pt x="172" y="207"/>
                  </a:lnTo>
                  <a:lnTo>
                    <a:pt x="183" y="202"/>
                  </a:lnTo>
                  <a:lnTo>
                    <a:pt x="193" y="199"/>
                  </a:lnTo>
                  <a:lnTo>
                    <a:pt x="198" y="196"/>
                  </a:lnTo>
                  <a:lnTo>
                    <a:pt x="205" y="194"/>
                  </a:lnTo>
                  <a:lnTo>
                    <a:pt x="212" y="194"/>
                  </a:lnTo>
                  <a:lnTo>
                    <a:pt x="219" y="197"/>
                  </a:lnTo>
                  <a:lnTo>
                    <a:pt x="228" y="203"/>
                  </a:lnTo>
                  <a:lnTo>
                    <a:pt x="234" y="207"/>
                  </a:lnTo>
                  <a:lnTo>
                    <a:pt x="241" y="211"/>
                  </a:lnTo>
                  <a:lnTo>
                    <a:pt x="249" y="215"/>
                  </a:lnTo>
                  <a:lnTo>
                    <a:pt x="257" y="219"/>
                  </a:lnTo>
                  <a:lnTo>
                    <a:pt x="264" y="223"/>
                  </a:lnTo>
                  <a:lnTo>
                    <a:pt x="271" y="225"/>
                  </a:lnTo>
                  <a:lnTo>
                    <a:pt x="276" y="227"/>
                  </a:lnTo>
                  <a:lnTo>
                    <a:pt x="279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9" name="Picture 34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998" y="6401522"/>
            <a:ext cx="457475" cy="45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0" name="Picture 34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763614" y="616"/>
            <a:ext cx="381002" cy="37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" name="Rectangle 350"/>
          <p:cNvSpPr/>
          <p:nvPr/>
        </p:nvSpPr>
        <p:spPr>
          <a:xfrm>
            <a:off x="428596" y="0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Khái</a:t>
            </a:r>
            <a:r>
              <a:rPr kumimoji="0" lang="en-US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niệm</a:t>
            </a:r>
            <a:r>
              <a:rPr kumimoji="0" lang="en-US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kumimoji="0" lang="en-US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en-US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hưởng</a:t>
            </a:r>
            <a:r>
              <a:rPr kumimoji="0" lang="en-US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kumimoji="0" lang="en-US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Khái</a:t>
            </a:r>
            <a:r>
              <a:rPr kumimoji="0" lang="en-US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niệm</a:t>
            </a:r>
            <a:r>
              <a:rPr kumimoji="0" lang="en-US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endParaRPr kumimoji="0" lang="en-US" b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214282" y="5857892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50.000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357166"/>
            <a:ext cx="8572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doanh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muốn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429124" y="1285860"/>
            <a:ext cx="4429156" cy="1357322"/>
          </a:xfrm>
          <a:prstGeom prst="wedgeEllipseCallout">
            <a:avLst>
              <a:gd name="adj1" fmla="val -47761"/>
              <a:gd name="adj2" fmla="val 822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158" y="2967335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746262"/>
            <a:ext cx="821537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nhân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hưởng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loại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vụ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thuộc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hết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ngành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hững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hưởng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vụ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+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yếu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nghệ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+ 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đoán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+ 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+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Chính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sách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nhà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nước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4" y="142852"/>
            <a:ext cx="77867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Mối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vai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nền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14348" y="1785926"/>
          <a:ext cx="7500990" cy="1911085"/>
        </p:xfrm>
        <a:graphic>
          <a:graphicData uri="http://schemas.openxmlformats.org/drawingml/2006/table">
            <a:tbl>
              <a:tblPr/>
              <a:tblGrid>
                <a:gridCol w="2500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0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Giá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bán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Triệu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đồng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tấn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Lượng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cầu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Nghìn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tấn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tháng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Lượng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cung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Nghìn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tấn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tháng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)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50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18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36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40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32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24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24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20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14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0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</a:t>
                      </a:r>
                      <a:endParaRPr lang="en-US" sz="160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40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</a:t>
                      </a:r>
                      <a:endParaRPr lang="en-US" sz="16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59912" marR="599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42910" y="571480"/>
            <a:ext cx="7572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ở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phố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năm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nay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mức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mua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bán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1285860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liệu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42910" y="4286256"/>
            <a:ext cx="75724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mặt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X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mức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liệu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trạng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thái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mức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30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triệu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tấn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mức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mối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tương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Theo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trạng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thái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lớn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doanh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dùng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xét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vai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nền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42910" y="1280494"/>
            <a:ext cx="814393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Mối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nền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kinh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tế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thường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xuyên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hưởng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trực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nhỏ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tăng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ngược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điều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cấu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quy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mô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trường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ảnh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hưởng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tới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Căn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cứ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đoán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biến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885</Words>
  <Application>Microsoft Office PowerPoint</Application>
  <PresentationFormat>Trình chiếu Trên màn hình (4:3)</PresentationFormat>
  <Paragraphs>74</Paragraphs>
  <Slides>10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Văn Sỹ</cp:lastModifiedBy>
  <cp:revision>36</cp:revision>
  <dcterms:created xsi:type="dcterms:W3CDTF">2023-05-20T00:12:02Z</dcterms:created>
  <dcterms:modified xsi:type="dcterms:W3CDTF">2023-09-20T03:01:10Z</dcterms:modified>
</cp:coreProperties>
</file>