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jpg" ContentType="image/jpeg"/>
  <Default Extension="sldx" ContentType="application/vnd.openxmlformats-officedocument.presentationml.slide"/>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Lst>
  <p:notesMasterIdLst>
    <p:notesMasterId r:id="rId31"/>
  </p:notesMasterIdLst>
  <p:sldIdLst>
    <p:sldId id="3324" r:id="rId3"/>
    <p:sldId id="256" r:id="rId4"/>
    <p:sldId id="260" r:id="rId5"/>
    <p:sldId id="284" r:id="rId6"/>
    <p:sldId id="3309" r:id="rId7"/>
    <p:sldId id="484" r:id="rId8"/>
    <p:sldId id="3312" r:id="rId9"/>
    <p:sldId id="3313" r:id="rId10"/>
    <p:sldId id="3314" r:id="rId11"/>
    <p:sldId id="263" r:id="rId12"/>
    <p:sldId id="264" r:id="rId13"/>
    <p:sldId id="265" r:id="rId14"/>
    <p:sldId id="3307" r:id="rId15"/>
    <p:sldId id="3318" r:id="rId16"/>
    <p:sldId id="3317" r:id="rId17"/>
    <p:sldId id="3319" r:id="rId18"/>
    <p:sldId id="3320" r:id="rId19"/>
    <p:sldId id="3321" r:id="rId20"/>
    <p:sldId id="3322" r:id="rId21"/>
    <p:sldId id="269" r:id="rId22"/>
    <p:sldId id="270" r:id="rId23"/>
    <p:sldId id="272" r:id="rId24"/>
    <p:sldId id="273" r:id="rId25"/>
    <p:sldId id="274" r:id="rId26"/>
    <p:sldId id="275" r:id="rId27"/>
    <p:sldId id="276" r:id="rId28"/>
    <p:sldId id="277" r:id="rId29"/>
    <p:sldId id="283" r:id="rId30"/>
  </p:sldIdLst>
  <p:sldSz cx="12192000" cy="6858000"/>
  <p:notesSz cx="6858000" cy="9144000"/>
  <p:embeddedFontLs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Garamond" panose="02020404030301010803"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78" d="100"/>
          <a:sy n="78" d="100"/>
        </p:scale>
        <p:origin x="96"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251" name="Google Shape;25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914400" y="3300412"/>
            <a:ext cx="7315200" cy="2700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53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8d53299c9d_0_0: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8d53299c9d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8d53299c9d_0_0: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8d53299c9d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43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258f7a42301_2_1806: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258f7a42301_2_18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8d53299c9d_0_0: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8d53299c9d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19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3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32"/>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85"/>
        <p:cNvGrpSpPr/>
        <p:nvPr/>
      </p:nvGrpSpPr>
      <p:grpSpPr>
        <a:xfrm>
          <a:off x="0" y="0"/>
          <a:ext cx="0" cy="0"/>
          <a:chOff x="0" y="0"/>
          <a:chExt cx="0" cy="0"/>
        </a:xfrm>
      </p:grpSpPr>
      <p:sp>
        <p:nvSpPr>
          <p:cNvPr id="186" name="Google Shape;186;p41"/>
          <p:cNvSpPr txBox="1">
            <a:spLocks noGrp="1"/>
          </p:cNvSpPr>
          <p:nvPr>
            <p:ph type="title"/>
          </p:nvPr>
        </p:nvSpPr>
        <p:spPr>
          <a:xfrm>
            <a:off x="1295402"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1"/>
          <p:cNvSpPr>
            <a:spLocks noGrp="1"/>
          </p:cNvSpPr>
          <p:nvPr>
            <p:ph type="pic" idx="2"/>
          </p:nvPr>
        </p:nvSpPr>
        <p:spPr>
          <a:xfrm>
            <a:off x="1041427" y="1041400"/>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188" name="Google Shape;188;p41"/>
          <p:cNvSpPr txBox="1">
            <a:spLocks noGrp="1"/>
          </p:cNvSpPr>
          <p:nvPr>
            <p:ph type="body" idx="1"/>
          </p:nvPr>
        </p:nvSpPr>
        <p:spPr>
          <a:xfrm>
            <a:off x="1295402"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89" name="Google Shape;189;p4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4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41"/>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92"/>
        <p:cNvGrpSpPr/>
        <p:nvPr/>
      </p:nvGrpSpPr>
      <p:grpSpPr>
        <a:xfrm>
          <a:off x="0" y="0"/>
          <a:ext cx="0" cy="0"/>
          <a:chOff x="0" y="0"/>
          <a:chExt cx="0" cy="0"/>
        </a:xfrm>
      </p:grpSpPr>
      <p:sp>
        <p:nvSpPr>
          <p:cNvPr id="193" name="Google Shape;193;p42"/>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2"/>
          <p:cNvSpPr txBox="1">
            <a:spLocks noGrp="1"/>
          </p:cNvSpPr>
          <p:nvPr>
            <p:ph type="body" idx="1"/>
          </p:nvPr>
        </p:nvSpPr>
        <p:spPr>
          <a:xfrm>
            <a:off x="1303868" y="4343400"/>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95" name="Google Shape;195;p4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42"/>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98" name="Google Shape;198;p42"/>
          <p:cNvCxnSpPr/>
          <p:nvPr/>
        </p:nvCxnSpPr>
        <p:spPr>
          <a:xfrm>
            <a:off x="1396170"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99"/>
        <p:cNvGrpSpPr/>
        <p:nvPr/>
      </p:nvGrpSpPr>
      <p:grpSpPr>
        <a:xfrm>
          <a:off x="0" y="0"/>
          <a:ext cx="0" cy="0"/>
          <a:chOff x="0" y="0"/>
          <a:chExt cx="0" cy="0"/>
        </a:xfrm>
      </p:grpSpPr>
      <p:sp>
        <p:nvSpPr>
          <p:cNvPr id="200" name="Google Shape;200;p43"/>
          <p:cNvSpPr txBox="1">
            <a:spLocks noGrp="1"/>
          </p:cNvSpPr>
          <p:nvPr>
            <p:ph type="title"/>
          </p:nvPr>
        </p:nvSpPr>
        <p:spPr>
          <a:xfrm>
            <a:off x="1446214"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43"/>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02" name="Google Shape;202;p43"/>
          <p:cNvSpPr txBox="1">
            <a:spLocks noGrp="1"/>
          </p:cNvSpPr>
          <p:nvPr>
            <p:ph type="body" idx="2"/>
          </p:nvPr>
        </p:nvSpPr>
        <p:spPr>
          <a:xfrm>
            <a:off x="1295402" y="4343400"/>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03" name="Google Shape;203;p4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4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3"/>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43"/>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Garamond"/>
              <a:buNone/>
            </a:pPr>
            <a:r>
              <a:rPr lang="en-US" sz="8000" b="0" i="0" u="none" strike="noStrike" cap="none">
                <a:solidFill>
                  <a:srgbClr val="000000"/>
                </a:solidFill>
                <a:latin typeface="Garamond"/>
                <a:ea typeface="Garamond"/>
                <a:cs typeface="Garamond"/>
                <a:sym typeface="Garamond"/>
              </a:rPr>
              <a:t>“</a:t>
            </a:r>
            <a:endParaRPr/>
          </a:p>
        </p:txBody>
      </p:sp>
      <p:sp>
        <p:nvSpPr>
          <p:cNvPr id="207" name="Google Shape;207;p43"/>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Garamond"/>
              <a:buNone/>
            </a:pPr>
            <a:r>
              <a:rPr lang="en-US" sz="8000" b="0" i="0" u="none" strike="noStrike" cap="none">
                <a:solidFill>
                  <a:srgbClr val="000000"/>
                </a:solidFill>
                <a:latin typeface="Garamond"/>
                <a:ea typeface="Garamond"/>
                <a:cs typeface="Garamond"/>
                <a:sym typeface="Garamond"/>
              </a:rPr>
              <a:t>”</a:t>
            </a:r>
            <a:endParaRPr/>
          </a:p>
        </p:txBody>
      </p:sp>
      <p:cxnSp>
        <p:nvCxnSpPr>
          <p:cNvPr id="208" name="Google Shape;208;p43"/>
          <p:cNvCxnSpPr/>
          <p:nvPr/>
        </p:nvCxnSpPr>
        <p:spPr>
          <a:xfrm>
            <a:off x="1396170"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209"/>
        <p:cNvGrpSpPr/>
        <p:nvPr/>
      </p:nvGrpSpPr>
      <p:grpSpPr>
        <a:xfrm>
          <a:off x="0" y="0"/>
          <a:ext cx="0" cy="0"/>
          <a:chOff x="0" y="0"/>
          <a:chExt cx="0" cy="0"/>
        </a:xfrm>
      </p:grpSpPr>
      <p:sp>
        <p:nvSpPr>
          <p:cNvPr id="210" name="Google Shape;210;p44"/>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44"/>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12" name="Google Shape;212;p4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4"/>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215"/>
        <p:cNvGrpSpPr/>
        <p:nvPr/>
      </p:nvGrpSpPr>
      <p:grpSpPr>
        <a:xfrm>
          <a:off x="0" y="0"/>
          <a:ext cx="0" cy="0"/>
          <a:chOff x="0" y="0"/>
          <a:chExt cx="0" cy="0"/>
        </a:xfrm>
      </p:grpSpPr>
      <p:sp>
        <p:nvSpPr>
          <p:cNvPr id="216" name="Google Shape;216;p45"/>
          <p:cNvSpPr txBox="1">
            <a:spLocks noGrp="1"/>
          </p:cNvSpPr>
          <p:nvPr>
            <p:ph type="title"/>
          </p:nvPr>
        </p:nvSpPr>
        <p:spPr>
          <a:xfrm>
            <a:off x="1446214"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45"/>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18" name="Google Shape;218;p45"/>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19" name="Google Shape;219;p4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4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45"/>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4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Garamond"/>
              <a:buNone/>
            </a:pPr>
            <a:r>
              <a:rPr lang="en-US" sz="8000" b="0" i="0" u="none" strike="noStrike" cap="none">
                <a:solidFill>
                  <a:srgbClr val="000000"/>
                </a:solidFill>
                <a:latin typeface="Garamond"/>
                <a:ea typeface="Garamond"/>
                <a:cs typeface="Garamond"/>
                <a:sym typeface="Garamond"/>
              </a:rPr>
              <a:t>“</a:t>
            </a:r>
            <a:endParaRPr/>
          </a:p>
        </p:txBody>
      </p:sp>
      <p:sp>
        <p:nvSpPr>
          <p:cNvPr id="223" name="Google Shape;223;p45"/>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Garamond"/>
              <a:buNone/>
            </a:pPr>
            <a:r>
              <a:rPr lang="en-US" sz="8000" b="0" i="0" u="none" strike="noStrike" cap="none">
                <a:solidFill>
                  <a:srgbClr val="000000"/>
                </a:solidFill>
                <a:latin typeface="Garamond"/>
                <a:ea typeface="Garamond"/>
                <a:cs typeface="Garamond"/>
                <a:sym typeface="Garamond"/>
              </a:rPr>
              <a:t>”</a:t>
            </a:r>
            <a:endParaRPr/>
          </a:p>
        </p:txBody>
      </p:sp>
      <p:cxnSp>
        <p:nvCxnSpPr>
          <p:cNvPr id="224" name="Google Shape;224;p45"/>
          <p:cNvCxnSpPr/>
          <p:nvPr/>
        </p:nvCxnSpPr>
        <p:spPr>
          <a:xfrm>
            <a:off x="1396170"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225"/>
        <p:cNvGrpSpPr/>
        <p:nvPr/>
      </p:nvGrpSpPr>
      <p:grpSpPr>
        <a:xfrm>
          <a:off x="0" y="0"/>
          <a:ext cx="0" cy="0"/>
          <a:chOff x="0" y="0"/>
          <a:chExt cx="0" cy="0"/>
        </a:xfrm>
      </p:grpSpPr>
      <p:sp>
        <p:nvSpPr>
          <p:cNvPr id="226" name="Google Shape;226;p46"/>
          <p:cNvSpPr txBox="1">
            <a:spLocks noGrp="1"/>
          </p:cNvSpPr>
          <p:nvPr>
            <p:ph type="title"/>
          </p:nvPr>
        </p:nvSpPr>
        <p:spPr>
          <a:xfrm>
            <a:off x="1295402"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46"/>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28" name="Google Shape;228;p46"/>
          <p:cNvSpPr txBox="1">
            <a:spLocks noGrp="1"/>
          </p:cNvSpPr>
          <p:nvPr>
            <p:ph type="body" idx="2"/>
          </p:nvPr>
        </p:nvSpPr>
        <p:spPr>
          <a:xfrm>
            <a:off x="1295400" y="4470400"/>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229" name="Google Shape;229;p4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4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46"/>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232" name="Google Shape;232;p46"/>
          <p:cNvCxnSpPr/>
          <p:nvPr/>
        </p:nvCxnSpPr>
        <p:spPr>
          <a:xfrm>
            <a:off x="1396170"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3"/>
        <p:cNvGrpSpPr/>
        <p:nvPr/>
      </p:nvGrpSpPr>
      <p:grpSpPr>
        <a:xfrm>
          <a:off x="0" y="0"/>
          <a:ext cx="0" cy="0"/>
          <a:chOff x="0" y="0"/>
          <a:chExt cx="0" cy="0"/>
        </a:xfrm>
      </p:grpSpPr>
      <p:sp>
        <p:nvSpPr>
          <p:cNvPr id="234" name="Google Shape;234;p47"/>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47"/>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36" name="Google Shape;236;p4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4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47"/>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239" name="Google Shape;239;p47"/>
          <p:cNvCxnSpPr/>
          <p:nvPr/>
        </p:nvCxnSpPr>
        <p:spPr>
          <a:xfrm>
            <a:off x="1396170"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0"/>
        <p:cNvGrpSpPr/>
        <p:nvPr/>
      </p:nvGrpSpPr>
      <p:grpSpPr>
        <a:xfrm>
          <a:off x="0" y="0"/>
          <a:ext cx="0" cy="0"/>
          <a:chOff x="0" y="0"/>
          <a:chExt cx="0" cy="0"/>
        </a:xfrm>
      </p:grpSpPr>
      <p:sp>
        <p:nvSpPr>
          <p:cNvPr id="241" name="Google Shape;241;p48"/>
          <p:cNvSpPr txBox="1">
            <a:spLocks noGrp="1"/>
          </p:cNvSpPr>
          <p:nvPr>
            <p:ph type="title"/>
          </p:nvPr>
        </p:nvSpPr>
        <p:spPr>
          <a:xfrm rot="5400000">
            <a:off x="7497937" y="2483552"/>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48"/>
          <p:cNvSpPr txBox="1">
            <a:spLocks noGrp="1"/>
          </p:cNvSpPr>
          <p:nvPr>
            <p:ph type="body" idx="1"/>
          </p:nvPr>
        </p:nvSpPr>
        <p:spPr>
          <a:xfrm rot="5400000">
            <a:off x="2565045"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243" name="Google Shape;243;p4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8"/>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246" name="Google Shape;246;p48"/>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êu đề bản chiếu">
  <p:cSld name="Tiêu đề bản chiếu">
    <p:spTree>
      <p:nvGrpSpPr>
        <p:cNvPr id="1" name="Shape 247"/>
        <p:cNvGrpSpPr/>
        <p:nvPr/>
      </p:nvGrpSpPr>
      <p:grpSpPr>
        <a:xfrm>
          <a:off x="0" y="0"/>
          <a:ext cx="0" cy="0"/>
          <a:chOff x="0" y="0"/>
          <a:chExt cx="0" cy="0"/>
        </a:xfrm>
      </p:grpSpPr>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18B5-529F-00DE-F450-E6DCE7A189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FC7EA-A53C-814B-2A30-8C46E6BD78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0AC36B-C9E8-A185-E3C6-54AD2089244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8480F3C-3216-8017-93F9-D5713B47A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AA005-6C15-3BF1-4449-B690E4279C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57304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4"/>
        <p:cNvGrpSpPr/>
        <p:nvPr/>
      </p:nvGrpSpPr>
      <p:grpSpPr>
        <a:xfrm>
          <a:off x="0" y="0"/>
          <a:ext cx="0" cy="0"/>
          <a:chOff x="0" y="0"/>
          <a:chExt cx="0" cy="0"/>
        </a:xfrm>
      </p:grpSpPr>
      <p:pic>
        <p:nvPicPr>
          <p:cNvPr id="125" name="Google Shape;125;p33" descr="HD-PanelTitle-GrommetsCombined.png"/>
          <p:cNvPicPr preferRelativeResize="0"/>
          <p:nvPr/>
        </p:nvPicPr>
        <p:blipFill rotWithShape="1">
          <a:blip r:embed="rId2">
            <a:alphaModFix/>
          </a:blip>
          <a:srcRect/>
          <a:stretch/>
        </p:blipFill>
        <p:spPr>
          <a:xfrm>
            <a:off x="1" y="0"/>
            <a:ext cx="12188825" cy="6856214"/>
          </a:xfrm>
          <a:prstGeom prst="rect">
            <a:avLst/>
          </a:prstGeom>
          <a:noFill/>
          <a:ln>
            <a:noFill/>
          </a:ln>
        </p:spPr>
      </p:pic>
      <p:sp>
        <p:nvSpPr>
          <p:cNvPr id="126" name="Google Shape;126;p33"/>
          <p:cNvSpPr txBox="1">
            <a:spLocks noGrp="1"/>
          </p:cNvSpPr>
          <p:nvPr>
            <p:ph type="ctrTitle"/>
          </p:nvPr>
        </p:nvSpPr>
        <p:spPr>
          <a:xfrm>
            <a:off x="2692399" y="1871132"/>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33"/>
          <p:cNvSpPr txBox="1">
            <a:spLocks noGrp="1"/>
          </p:cNvSpPr>
          <p:nvPr>
            <p:ph type="subTitle" idx="1"/>
          </p:nvPr>
        </p:nvSpPr>
        <p:spPr>
          <a:xfrm>
            <a:off x="2692399" y="3657598"/>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128" name="Google Shape;128;p33"/>
          <p:cNvSpPr txBox="1">
            <a:spLocks noGrp="1"/>
          </p:cNvSpPr>
          <p:nvPr>
            <p:ph type="dt" idx="10"/>
          </p:nvPr>
        </p:nvSpPr>
        <p:spPr>
          <a:xfrm>
            <a:off x="7983233"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3"/>
          <p:cNvSpPr txBox="1">
            <a:spLocks noGrp="1"/>
          </p:cNvSpPr>
          <p:nvPr>
            <p:ph type="ftr" idx="11"/>
          </p:nvPr>
        </p:nvSpPr>
        <p:spPr>
          <a:xfrm>
            <a:off x="2692398"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3"/>
          <p:cNvSpPr txBox="1">
            <a:spLocks noGrp="1"/>
          </p:cNvSpPr>
          <p:nvPr>
            <p:ph type="sldNum" idx="12"/>
          </p:nvPr>
        </p:nvSpPr>
        <p:spPr>
          <a:xfrm>
            <a:off x="8956901"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31" name="Google Shape;131;p33"/>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B717-B11A-2075-B447-0D2D9D284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CE93DF-9CC1-2D87-96B2-0413F396E6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E6469-555D-AC2D-3546-9D7930826E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57380D-52A5-FE56-FCC4-BE2FCD74C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521FE-16B8-015A-2DF5-E11C462C87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89270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1C583-F933-040E-E48D-428ADFE9F6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873134-5D9A-DF12-ACBD-6FA5272F4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D81065-05CB-8C26-0FBD-83BE4B1C56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1CE73C-F352-A2CC-F049-1161D83AE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06CAD-805C-F693-5F69-F983ED8A41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39305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CC3C-931A-27AC-7E7C-8F728533A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C33C2D-0F62-EB27-EE91-E933F0631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CAF777-9045-BC2A-7B6A-893A3F2888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8E6A72-B58F-9CA3-58C3-9545A571A8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1A97523-E71E-349D-722A-293DAE28F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11541-2111-8B7D-FA76-C831CE89730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7668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E6E8-5447-2ED3-089B-40B7D08DC0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AF95B9-C962-659B-4BCA-3334644E9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8A1A32-D07F-1E78-F312-75C60A96D8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F0AC15-CD30-7BFD-4E85-F9308B1D1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87ABA-B439-0431-5D04-F6D2A5F25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2CEB0-89A1-66F1-8843-884DF5C3787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C374A08-CBF3-F6AD-8EE0-D88BC9CE5A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85AB0-5CFE-9FD0-EAF9-3E9528316B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44565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07927-253A-C6CA-FE2E-45DFF268D2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08F4D1-E01D-9251-7CC9-9B76D867291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6D588B2-E9FA-329D-68DB-CB91700CBB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16FE8E-7E77-A34C-B107-62A300CDE3C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3605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BA57B-24F1-435F-D125-9C26ABFB39D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21FB21-E517-3352-6F77-1F182BA032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A4C813-2CD5-1FE8-63C9-DA84B7DDFD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11099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2EDF-211D-EA7D-3648-EFBD53523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769BE-C221-C261-88C1-E5E9E8538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0D7CC-4708-7678-7E0C-AE21DA436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F9F2D-E698-D79F-971D-C5FA100121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E8308A-F52C-1E90-438C-DD496CB50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52CB0-2990-D458-2C1F-13B4BFBE0E2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2959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9B89-7AD6-A13D-B3DD-C221C91E7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86268D-20FB-F953-0590-B79F6118D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66BEF-7D8A-6736-E9F9-FCDB2AD40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7209B-390C-D211-37EC-D1FCD0A9EE3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787A3E-089E-757B-FBCB-A535EB06A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3FA2D-4434-23B7-13E7-A17A9ABED4C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1561366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49A1-F686-B4A0-97D2-0F8F96358D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4AE00-E577-7EF3-5374-8B12F6083A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E623D-037D-6AAC-3B35-FCE0FE904CA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111FAF-3EBA-D856-E50B-6963FF0B2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09D1A-76F3-A0A9-3D04-3DF46351E6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6504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D4064-5F3F-B11E-978C-91E0538136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06397-2772-0797-31F4-58C616E92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857DB-C677-996A-4444-E61838F4E38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87F5EA-1BE5-2D7C-D247-93E128BE3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4F35C-F9B5-CEA1-12CE-24CAFAA632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1153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
        <p:cNvGrpSpPr/>
        <p:nvPr/>
      </p:nvGrpSpPr>
      <p:grpSpPr>
        <a:xfrm>
          <a:off x="0" y="0"/>
          <a:ext cx="0" cy="0"/>
          <a:chOff x="0" y="0"/>
          <a:chExt cx="0" cy="0"/>
        </a:xfrm>
      </p:grpSpPr>
      <p:cxnSp>
        <p:nvCxnSpPr>
          <p:cNvPr id="133" name="Google Shape;133;p34"/>
          <p:cNvCxnSpPr/>
          <p:nvPr/>
        </p:nvCxnSpPr>
        <p:spPr>
          <a:xfrm>
            <a:off x="1396170"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134" name="Google Shape;134;p34"/>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6" name="Google Shape;136;p3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35"/>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5"/>
          <p:cNvSpPr txBox="1">
            <a:spLocks noGrp="1"/>
          </p:cNvSpPr>
          <p:nvPr>
            <p:ph type="body" idx="1"/>
          </p:nvPr>
        </p:nvSpPr>
        <p:spPr>
          <a:xfrm>
            <a:off x="2015068" y="3846052"/>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42" name="Google Shape;142;p3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5"/>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45" name="Google Shape;145;p35"/>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
        <p:cNvGrpSpPr/>
        <p:nvPr/>
      </p:nvGrpSpPr>
      <p:grpSpPr>
        <a:xfrm>
          <a:off x="0" y="0"/>
          <a:ext cx="0" cy="0"/>
          <a:chOff x="0" y="0"/>
          <a:chExt cx="0" cy="0"/>
        </a:xfrm>
      </p:grpSpPr>
      <p:cxnSp>
        <p:nvCxnSpPr>
          <p:cNvPr id="147" name="Google Shape;147;p36"/>
          <p:cNvCxnSpPr/>
          <p:nvPr/>
        </p:nvCxnSpPr>
        <p:spPr>
          <a:xfrm>
            <a:off x="1396170"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148" name="Google Shape;148;p36"/>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6"/>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50" name="Google Shape;150;p36"/>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51" name="Google Shape;151;p3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3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6"/>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37"/>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7"/>
          <p:cNvSpPr txBox="1">
            <a:spLocks noGrp="1"/>
          </p:cNvSpPr>
          <p:nvPr>
            <p:ph type="body" idx="1"/>
          </p:nvPr>
        </p:nvSpPr>
        <p:spPr>
          <a:xfrm>
            <a:off x="1295400" y="2658534"/>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157" name="Google Shape;157;p37"/>
          <p:cNvSpPr txBox="1">
            <a:spLocks noGrp="1"/>
          </p:cNvSpPr>
          <p:nvPr>
            <p:ph type="body" idx="2"/>
          </p:nvPr>
        </p:nvSpPr>
        <p:spPr>
          <a:xfrm>
            <a:off x="1295400" y="3243263"/>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58" name="Google Shape;158;p37"/>
          <p:cNvSpPr txBox="1">
            <a:spLocks noGrp="1"/>
          </p:cNvSpPr>
          <p:nvPr>
            <p:ph type="body" idx="3"/>
          </p:nvPr>
        </p:nvSpPr>
        <p:spPr>
          <a:xfrm>
            <a:off x="6180671" y="2658534"/>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159" name="Google Shape;159;p37"/>
          <p:cNvSpPr txBox="1">
            <a:spLocks noGrp="1"/>
          </p:cNvSpPr>
          <p:nvPr>
            <p:ph type="body" idx="4"/>
          </p:nvPr>
        </p:nvSpPr>
        <p:spPr>
          <a:xfrm>
            <a:off x="6180671" y="3243263"/>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60" name="Google Shape;160;p3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7"/>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63" name="Google Shape;163;p37"/>
          <p:cNvCxnSpPr/>
          <p:nvPr/>
        </p:nvCxnSpPr>
        <p:spPr>
          <a:xfrm>
            <a:off x="1396170"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38"/>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3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8"/>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69" name="Google Shape;169;p38"/>
          <p:cNvCxnSpPr/>
          <p:nvPr/>
        </p:nvCxnSpPr>
        <p:spPr>
          <a:xfrm>
            <a:off x="1396170"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0"/>
        <p:cNvGrpSpPr/>
        <p:nvPr/>
      </p:nvGrpSpPr>
      <p:grpSpPr>
        <a:xfrm>
          <a:off x="0" y="0"/>
          <a:ext cx="0" cy="0"/>
          <a:chOff x="0" y="0"/>
          <a:chExt cx="0" cy="0"/>
        </a:xfrm>
      </p:grpSpPr>
      <p:sp>
        <p:nvSpPr>
          <p:cNvPr id="171" name="Google Shape;171;p39"/>
          <p:cNvSpPr txBox="1">
            <a:spLocks noGrp="1"/>
          </p:cNvSpPr>
          <p:nvPr>
            <p:ph type="title"/>
          </p:nvPr>
        </p:nvSpPr>
        <p:spPr>
          <a:xfrm>
            <a:off x="1293812"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9"/>
          <p:cNvSpPr txBox="1">
            <a:spLocks noGrp="1"/>
          </p:cNvSpPr>
          <p:nvPr>
            <p:ph type="body" idx="1"/>
          </p:nvPr>
        </p:nvSpPr>
        <p:spPr>
          <a:xfrm>
            <a:off x="5418668" y="982132"/>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73" name="Google Shape;173;p39"/>
          <p:cNvSpPr txBox="1">
            <a:spLocks noGrp="1"/>
          </p:cNvSpPr>
          <p:nvPr>
            <p:ph type="body" idx="2"/>
          </p:nvPr>
        </p:nvSpPr>
        <p:spPr>
          <a:xfrm>
            <a:off x="1293812"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74" name="Google Shape;174;p3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3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9"/>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cxnSp>
        <p:nvCxnSpPr>
          <p:cNvPr id="177" name="Google Shape;177;p39"/>
          <p:cNvCxnSpPr/>
          <p:nvPr/>
        </p:nvCxnSpPr>
        <p:spPr>
          <a:xfrm>
            <a:off x="1396170"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8"/>
        <p:cNvGrpSpPr/>
        <p:nvPr/>
      </p:nvGrpSpPr>
      <p:grpSpPr>
        <a:xfrm>
          <a:off x="0" y="0"/>
          <a:ext cx="0" cy="0"/>
          <a:chOff x="0" y="0"/>
          <a:chExt cx="0" cy="0"/>
        </a:xfrm>
      </p:grpSpPr>
      <p:sp>
        <p:nvSpPr>
          <p:cNvPr id="179" name="Google Shape;179;p40"/>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0"/>
          <p:cNvSpPr>
            <a:spLocks noGrp="1"/>
          </p:cNvSpPr>
          <p:nvPr>
            <p:ph type="pic" idx="2"/>
          </p:nvPr>
        </p:nvSpPr>
        <p:spPr>
          <a:xfrm>
            <a:off x="8094832"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181" name="Google Shape;181;p40"/>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182" name="Google Shape;182;p4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4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40"/>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31" descr="HD-PanelContent-GrommetsCombined.png"/>
          <p:cNvPicPr preferRelativeResize="0"/>
          <p:nvPr/>
        </p:nvPicPr>
        <p:blipFill rotWithShape="1">
          <a:blip r:embed="rId21">
            <a:alphaModFix/>
          </a:blip>
          <a:srcRect/>
          <a:stretch/>
        </p:blipFill>
        <p:spPr>
          <a:xfrm>
            <a:off x="1" y="0"/>
            <a:ext cx="12188825" cy="6856214"/>
          </a:xfrm>
          <a:prstGeom prst="rect">
            <a:avLst/>
          </a:prstGeom>
          <a:noFill/>
          <a:ln>
            <a:noFill/>
          </a:ln>
        </p:spPr>
      </p:pic>
      <p:sp>
        <p:nvSpPr>
          <p:cNvPr id="115" name="Google Shape;115;p31"/>
          <p:cNvSpPr txBox="1">
            <a:spLocks noGrp="1"/>
          </p:cNvSpPr>
          <p:nvPr>
            <p:ph type="title"/>
          </p:nvPr>
        </p:nvSpPr>
        <p:spPr>
          <a:xfrm>
            <a:off x="1295402" y="982133"/>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6" name="Google Shape;116;p31"/>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17" name="Google Shape;117;p3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18" name="Google Shape;118;p3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19" name="Google Shape;119;p31"/>
          <p:cNvSpPr txBox="1">
            <a:spLocks noGrp="1"/>
          </p:cNvSpPr>
          <p:nvPr>
            <p:ph type="sldNum" idx="12"/>
          </p:nvPr>
        </p:nvSpPr>
        <p:spPr>
          <a:xfrm>
            <a:off x="10353902"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000000"/>
                </a:solidFill>
                <a:latin typeface="Garamond"/>
                <a:ea typeface="Garamond"/>
                <a:cs typeface="Garamond"/>
                <a:sym typeface="Garamond"/>
              </a:defRPr>
            </a:lvl1pPr>
            <a:lvl2pPr marL="0" marR="0" lvl="1" indent="0" algn="r" rtl="0">
              <a:spcBef>
                <a:spcPts val="0"/>
              </a:spcBef>
              <a:buNone/>
              <a:defRPr sz="1000" b="0" i="0" u="none" strike="noStrike" cap="none">
                <a:solidFill>
                  <a:srgbClr val="000000"/>
                </a:solidFill>
                <a:latin typeface="Garamond"/>
                <a:ea typeface="Garamond"/>
                <a:cs typeface="Garamond"/>
                <a:sym typeface="Garamond"/>
              </a:defRPr>
            </a:lvl2pPr>
            <a:lvl3pPr marL="0" marR="0" lvl="2" indent="0" algn="r" rtl="0">
              <a:spcBef>
                <a:spcPts val="0"/>
              </a:spcBef>
              <a:buNone/>
              <a:defRPr sz="1000" b="0" i="0" u="none" strike="noStrike" cap="none">
                <a:solidFill>
                  <a:srgbClr val="000000"/>
                </a:solidFill>
                <a:latin typeface="Garamond"/>
                <a:ea typeface="Garamond"/>
                <a:cs typeface="Garamond"/>
                <a:sym typeface="Garamond"/>
              </a:defRPr>
            </a:lvl3pPr>
            <a:lvl4pPr marL="0" marR="0" lvl="3" indent="0" algn="r" rtl="0">
              <a:spcBef>
                <a:spcPts val="0"/>
              </a:spcBef>
              <a:buNone/>
              <a:defRPr sz="1000" b="0" i="0" u="none" strike="noStrike" cap="none">
                <a:solidFill>
                  <a:srgbClr val="000000"/>
                </a:solidFill>
                <a:latin typeface="Garamond"/>
                <a:ea typeface="Garamond"/>
                <a:cs typeface="Garamond"/>
                <a:sym typeface="Garamond"/>
              </a:defRPr>
            </a:lvl4pPr>
            <a:lvl5pPr marL="0" marR="0" lvl="4" indent="0" algn="r" rtl="0">
              <a:spcBef>
                <a:spcPts val="0"/>
              </a:spcBef>
              <a:buNone/>
              <a:defRPr sz="1000" b="0" i="0" u="none" strike="noStrike" cap="none">
                <a:solidFill>
                  <a:srgbClr val="000000"/>
                </a:solidFill>
                <a:latin typeface="Garamond"/>
                <a:ea typeface="Garamond"/>
                <a:cs typeface="Garamond"/>
                <a:sym typeface="Garamond"/>
              </a:defRPr>
            </a:lvl5pPr>
            <a:lvl6pPr marL="0" marR="0" lvl="5" indent="0" algn="r" rtl="0">
              <a:spcBef>
                <a:spcPts val="0"/>
              </a:spcBef>
              <a:buNone/>
              <a:defRPr sz="1000" b="0" i="0" u="none" strike="noStrike" cap="none">
                <a:solidFill>
                  <a:srgbClr val="000000"/>
                </a:solidFill>
                <a:latin typeface="Garamond"/>
                <a:ea typeface="Garamond"/>
                <a:cs typeface="Garamond"/>
                <a:sym typeface="Garamond"/>
              </a:defRPr>
            </a:lvl6pPr>
            <a:lvl7pPr marL="0" marR="0" lvl="6" indent="0" algn="r" rtl="0">
              <a:spcBef>
                <a:spcPts val="0"/>
              </a:spcBef>
              <a:buNone/>
              <a:defRPr sz="1000" b="0" i="0" u="none" strike="noStrike" cap="none">
                <a:solidFill>
                  <a:srgbClr val="000000"/>
                </a:solidFill>
                <a:latin typeface="Garamond"/>
                <a:ea typeface="Garamond"/>
                <a:cs typeface="Garamond"/>
                <a:sym typeface="Garamond"/>
              </a:defRPr>
            </a:lvl7pPr>
            <a:lvl8pPr marL="0" marR="0" lvl="7" indent="0" algn="r" rtl="0">
              <a:spcBef>
                <a:spcPts val="0"/>
              </a:spcBef>
              <a:buNone/>
              <a:defRPr sz="1000" b="0" i="0" u="none" strike="noStrike" cap="none">
                <a:solidFill>
                  <a:srgbClr val="000000"/>
                </a:solidFill>
                <a:latin typeface="Garamond"/>
                <a:ea typeface="Garamond"/>
                <a:cs typeface="Garamond"/>
                <a:sym typeface="Garamond"/>
              </a:defRPr>
            </a:lvl8pPr>
            <a:lvl9pPr marL="0" marR="0" lvl="8" indent="0" algn="r" rtl="0">
              <a:spcBef>
                <a:spcPts val="0"/>
              </a:spcBef>
              <a:buNone/>
              <a:defRPr sz="1000" b="0" i="0" u="none" strike="noStrike" cap="none">
                <a:solidFill>
                  <a:srgbClr val="000000"/>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712DBF-9C4B-C799-4B70-A5EDF6A8F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8EB24-30D4-2D2F-183F-7B9A98A6E1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63F95-48D6-0641-3568-535A9DC75A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609DD0D-7F60-97A6-36A7-DB92032D35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20C25-8174-3DDA-C593-5E87E39D0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696426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ohanews.sohacdn.com/2016/hinh2-1475589542295.jpg"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hyperlink" Target="http://sohanews.sohacdn.com/2016/hinh3-1475589542297.jpg"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hyperlink" Target="http://img.khoahoc.tv/photos/image/2015/11/16/khai-thac-nang-luong-tu-song-bien-2.jpg"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0.xml"/><Relationship Id="rId6" Type="http://schemas.openxmlformats.org/officeDocument/2006/relationships/image" Target="../media/image15.gif"/><Relationship Id="rId5" Type="http://schemas.openxmlformats.org/officeDocument/2006/relationships/image" Target="../media/image14.gi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12BAD6E-225E-F888-CD57-E7E3B1503694}"/>
              </a:ext>
            </a:extLst>
          </p:cNvPr>
          <p:cNvGraphicFramePr>
            <a:graphicFrameLocks noChangeAspect="1"/>
          </p:cNvGraphicFramePr>
          <p:nvPr>
            <p:extLst>
              <p:ext uri="{D42A27DB-BD31-4B8C-83A1-F6EECF244321}">
                <p14:modId xmlns:p14="http://schemas.microsoft.com/office/powerpoint/2010/main" val="2023991066"/>
              </p:ext>
            </p:extLst>
          </p:nvPr>
        </p:nvGraphicFramePr>
        <p:xfrm>
          <a:off x="783771" y="609600"/>
          <a:ext cx="10772503" cy="5573486"/>
        </p:xfrm>
        <a:graphic>
          <a:graphicData uri="http://schemas.openxmlformats.org/presentationml/2006/ole">
            <mc:AlternateContent xmlns:mc="http://schemas.openxmlformats.org/markup-compatibility/2006">
              <mc:Choice xmlns:v="urn:schemas-microsoft-com:vml" Requires="v">
                <p:oleObj spid="_x0000_s1026" name="Slide" r:id="rId3" imgW="6096319" imgH="3429198" progId="PowerPoint.Slide.12">
                  <p:embed/>
                </p:oleObj>
              </mc:Choice>
              <mc:Fallback>
                <p:oleObj name="Slide" r:id="rId3" imgW="6096319" imgH="3429198" progId="PowerPoint.Slide.12">
                  <p:embed/>
                  <p:pic>
                    <p:nvPicPr>
                      <p:cNvPr id="0" name=""/>
                      <p:cNvPicPr/>
                      <p:nvPr/>
                    </p:nvPicPr>
                    <p:blipFill>
                      <a:blip r:embed="rId4"/>
                      <a:stretch>
                        <a:fillRect/>
                      </a:stretch>
                    </p:blipFill>
                    <p:spPr>
                      <a:xfrm>
                        <a:off x="783771" y="609600"/>
                        <a:ext cx="10772503" cy="5573486"/>
                      </a:xfrm>
                      <a:prstGeom prst="rect">
                        <a:avLst/>
                      </a:prstGeom>
                    </p:spPr>
                  </p:pic>
                </p:oleObj>
              </mc:Fallback>
            </mc:AlternateContent>
          </a:graphicData>
        </a:graphic>
      </p:graphicFrame>
    </p:spTree>
    <p:extLst>
      <p:ext uri="{BB962C8B-B14F-4D97-AF65-F5344CB8AC3E}">
        <p14:creationId xmlns:p14="http://schemas.microsoft.com/office/powerpoint/2010/main" val="3819455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7"/>
          <p:cNvSpPr txBox="1"/>
          <p:nvPr/>
        </p:nvSpPr>
        <p:spPr>
          <a:xfrm>
            <a:off x="350363" y="887315"/>
            <a:ext cx="11018363" cy="1754286"/>
          </a:xfrm>
          <a:prstGeom prst="rect">
            <a:avLst/>
          </a:prstGeom>
          <a:noFill/>
          <a:ln>
            <a:noFill/>
          </a:ln>
        </p:spPr>
        <p:txBody>
          <a:bodyPr spcFirstLastPara="1" wrap="square" lIns="91425" tIns="45700" rIns="91425" bIns="45700" anchor="t" anchorCtr="0">
            <a:spAutoFit/>
          </a:bodyPr>
          <a:lstStyle/>
          <a:p>
            <a:pPr marL="0" marR="0" lvl="0" indent="571500" algn="just" rtl="0">
              <a:spcBef>
                <a:spcPts val="0"/>
              </a:spcBef>
              <a:spcAft>
                <a:spcPts val="0"/>
              </a:spcAft>
              <a:buClr>
                <a:schemeClr val="lt1"/>
              </a:buClr>
              <a:buSzPts val="3200"/>
              <a:buFont typeface="Times New Roman"/>
              <a:buNone/>
            </a:pP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ngang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trong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đó</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các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phần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tử</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của</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môi</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trường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dao</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động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theo</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phương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vuông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góc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với</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phương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a:t>
            </a:r>
            <a:endParaRPr sz="3600" dirty="0">
              <a:solidFill>
                <a:schemeClr val="tx1"/>
              </a:solidFill>
            </a:endParaRPr>
          </a:p>
        </p:txBody>
      </p:sp>
      <p:sp>
        <p:nvSpPr>
          <p:cNvPr id="298" name="Google Shape;298;p57"/>
          <p:cNvSpPr txBox="1"/>
          <p:nvPr/>
        </p:nvSpPr>
        <p:spPr>
          <a:xfrm>
            <a:off x="350363" y="2676429"/>
            <a:ext cx="11018363" cy="1077912"/>
          </a:xfrm>
          <a:prstGeom prst="rect">
            <a:avLst/>
          </a:prstGeom>
          <a:noFill/>
          <a:ln>
            <a:noFill/>
          </a:ln>
        </p:spPr>
        <p:txBody>
          <a:bodyPr spcFirstLastPara="1" wrap="square" lIns="91425" tIns="45700" rIns="91425" bIns="45700" anchor="t" anchorCtr="0">
            <a:spAutoFit/>
          </a:bodyPr>
          <a:lstStyle/>
          <a:p>
            <a:pPr marL="0" marR="0" lvl="0" indent="400050" algn="l" rtl="0">
              <a:spcBef>
                <a:spcPts val="0"/>
              </a:spcBef>
              <a:spcAft>
                <a:spcPts val="0"/>
              </a:spcAft>
              <a:buClr>
                <a:schemeClr val="lt1"/>
              </a:buClr>
              <a:buSzPts val="3200"/>
              <a:buFont typeface="Times New Roman"/>
              <a:buNone/>
            </a:pPr>
            <a:r>
              <a:rPr lang="vi-VN" sz="3200" b="1" u="none" strike="noStrike" cap="none" dirty="0">
                <a:solidFill>
                  <a:schemeClr val="tx1"/>
                </a:solidFill>
                <a:latin typeface="Times New Roman"/>
                <a:ea typeface="Times New Roman"/>
                <a:cs typeface="Times New Roman"/>
                <a:sym typeface="Times New Roman"/>
              </a:rPr>
              <a:t>Chú ý </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Sóng</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ngang</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truyền</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được</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trong</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chất</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rắn</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và</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trên</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bê</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mặt</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chất</a:t>
            </a:r>
            <a:r>
              <a:rPr lang="en-US" sz="3200" b="0" u="none" strike="noStrike" cap="none" dirty="0">
                <a:solidFill>
                  <a:schemeClr val="tx1"/>
                </a:solidFill>
                <a:latin typeface="Times New Roman"/>
                <a:ea typeface="Times New Roman"/>
                <a:cs typeface="Times New Roman"/>
                <a:sym typeface="Times New Roman"/>
              </a:rPr>
              <a:t> </a:t>
            </a:r>
            <a:r>
              <a:rPr lang="en-US" sz="3200" b="0" u="none" strike="noStrike" cap="none" dirty="0" err="1">
                <a:solidFill>
                  <a:schemeClr val="tx1"/>
                </a:solidFill>
                <a:latin typeface="Times New Roman"/>
                <a:ea typeface="Times New Roman"/>
                <a:cs typeface="Times New Roman"/>
                <a:sym typeface="Times New Roman"/>
              </a:rPr>
              <a:t>lỏng</a:t>
            </a:r>
            <a:r>
              <a:rPr lang="en-US" sz="1800" b="0" u="none" strike="noStrike" cap="none" dirty="0">
                <a:solidFill>
                  <a:schemeClr val="tx1"/>
                </a:solidFill>
                <a:sym typeface="Arial"/>
              </a:rPr>
              <a:t>.</a:t>
            </a:r>
            <a:endParaRPr dirty="0">
              <a:solidFill>
                <a:schemeClr val="tx1"/>
              </a:solidFill>
            </a:endParaRPr>
          </a:p>
        </p:txBody>
      </p:sp>
      <p:pic>
        <p:nvPicPr>
          <p:cNvPr id="299" name="Google Shape;299;p57" descr="truyensong2"/>
          <p:cNvPicPr preferRelativeResize="0"/>
          <p:nvPr/>
        </p:nvPicPr>
        <p:blipFill rotWithShape="1">
          <a:blip r:embed="rId3">
            <a:alphaModFix/>
          </a:blip>
          <a:srcRect/>
          <a:stretch/>
        </p:blipFill>
        <p:spPr>
          <a:xfrm>
            <a:off x="5410200" y="3957638"/>
            <a:ext cx="5245100" cy="1528762"/>
          </a:xfrm>
          <a:prstGeom prst="rect">
            <a:avLst/>
          </a:prstGeom>
          <a:noFill/>
          <a:ln>
            <a:noFill/>
          </a:ln>
        </p:spPr>
      </p:pic>
      <p:cxnSp>
        <p:nvCxnSpPr>
          <p:cNvPr id="300" name="Google Shape;300;p57"/>
          <p:cNvCxnSpPr/>
          <p:nvPr/>
        </p:nvCxnSpPr>
        <p:spPr>
          <a:xfrm>
            <a:off x="3581400" y="6248400"/>
            <a:ext cx="3886200" cy="0"/>
          </a:xfrm>
          <a:prstGeom prst="straightConnector1">
            <a:avLst/>
          </a:prstGeom>
          <a:noFill/>
          <a:ln w="25400" cap="flat" cmpd="sng">
            <a:solidFill>
              <a:schemeClr val="accent4"/>
            </a:solidFill>
            <a:prstDash val="solid"/>
            <a:round/>
            <a:headEnd type="none" w="med" len="med"/>
            <a:tailEnd type="triangle" w="med" len="med"/>
          </a:ln>
          <a:effectLst>
            <a:outerShdw blurRad="40000" dist="20000" dir="5400000" rotWithShape="0">
              <a:srgbClr val="000000">
                <a:alpha val="37647"/>
              </a:srgbClr>
            </a:outerShdw>
          </a:effectLst>
        </p:spPr>
      </p:cxnSp>
      <p:cxnSp>
        <p:nvCxnSpPr>
          <p:cNvPr id="301" name="Google Shape;301;p57"/>
          <p:cNvCxnSpPr/>
          <p:nvPr/>
        </p:nvCxnSpPr>
        <p:spPr>
          <a:xfrm>
            <a:off x="4419600" y="5715000"/>
            <a:ext cx="0" cy="1143000"/>
          </a:xfrm>
          <a:prstGeom prst="straightConnector1">
            <a:avLst/>
          </a:prstGeom>
          <a:noFill/>
          <a:ln w="57150" cap="flat" cmpd="sng">
            <a:solidFill>
              <a:srgbClr val="FF0000"/>
            </a:solidFill>
            <a:prstDash val="solid"/>
            <a:round/>
            <a:headEnd type="triangle" w="med" len="med"/>
            <a:tailEnd type="triangle" w="med" len="med"/>
          </a:ln>
        </p:spPr>
      </p:cxnSp>
      <p:sp>
        <p:nvSpPr>
          <p:cNvPr id="302" name="Google Shape;302;p57"/>
          <p:cNvSpPr txBox="1"/>
          <p:nvPr/>
        </p:nvSpPr>
        <p:spPr>
          <a:xfrm>
            <a:off x="4572000" y="5638800"/>
            <a:ext cx="2743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r>
              <a:rPr lang="en-US" sz="1800" b="0" i="0" u="none" strike="noStrike" cap="none" dirty="0" err="1">
                <a:solidFill>
                  <a:schemeClr val="tx1"/>
                </a:solidFill>
                <a:latin typeface="Arial"/>
                <a:ea typeface="Arial"/>
                <a:cs typeface="Arial"/>
                <a:sym typeface="Arial"/>
              </a:rPr>
              <a:t>Phương</a:t>
            </a:r>
            <a:r>
              <a:rPr lang="en-US" sz="1800" b="0" i="0" u="none" strike="noStrike" cap="none" dirty="0">
                <a:solidFill>
                  <a:schemeClr val="tx1"/>
                </a:solidFill>
                <a:latin typeface="Arial"/>
                <a:ea typeface="Arial"/>
                <a:cs typeface="Arial"/>
                <a:sym typeface="Arial"/>
              </a:rPr>
              <a:t> </a:t>
            </a:r>
            <a:r>
              <a:rPr lang="en-US" sz="1800" b="0" i="0" u="none" strike="noStrike" cap="none" dirty="0" err="1">
                <a:solidFill>
                  <a:schemeClr val="tx1"/>
                </a:solidFill>
                <a:latin typeface="Arial"/>
                <a:ea typeface="Arial"/>
                <a:cs typeface="Arial"/>
                <a:sym typeface="Arial"/>
              </a:rPr>
              <a:t>dao</a:t>
            </a:r>
            <a:r>
              <a:rPr lang="en-US" sz="1800" b="0" i="0" u="none" strike="noStrike" cap="none" dirty="0">
                <a:solidFill>
                  <a:schemeClr val="tx1"/>
                </a:solidFill>
                <a:latin typeface="Arial"/>
                <a:ea typeface="Arial"/>
                <a:cs typeface="Arial"/>
                <a:sym typeface="Arial"/>
              </a:rPr>
              <a:t> </a:t>
            </a:r>
            <a:r>
              <a:rPr lang="en-US" sz="1800" b="0" i="0" u="none" strike="noStrike" cap="none" dirty="0" err="1">
                <a:solidFill>
                  <a:schemeClr val="tx1"/>
                </a:solidFill>
                <a:sym typeface="Arial"/>
              </a:rPr>
              <a:t>động</a:t>
            </a:r>
            <a:endParaRPr dirty="0">
              <a:solidFill>
                <a:schemeClr val="tx1"/>
              </a:solidFill>
            </a:endParaRPr>
          </a:p>
        </p:txBody>
      </p:sp>
      <p:sp>
        <p:nvSpPr>
          <p:cNvPr id="303" name="Google Shape;303;p57"/>
          <p:cNvSpPr txBox="1"/>
          <p:nvPr/>
        </p:nvSpPr>
        <p:spPr>
          <a:xfrm>
            <a:off x="7543800" y="6096000"/>
            <a:ext cx="27432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r>
              <a:rPr lang="en-US" sz="1800" b="0" i="0" u="none" strike="noStrike" cap="none" dirty="0" err="1">
                <a:solidFill>
                  <a:schemeClr val="tx1"/>
                </a:solidFill>
                <a:latin typeface="Arial"/>
                <a:ea typeface="Arial"/>
                <a:cs typeface="Arial"/>
                <a:sym typeface="Arial"/>
              </a:rPr>
              <a:t>Phương</a:t>
            </a:r>
            <a:r>
              <a:rPr lang="en-US" sz="1800" b="0" i="0" u="none" strike="noStrike" cap="none" dirty="0">
                <a:solidFill>
                  <a:schemeClr val="tx1"/>
                </a:solidFill>
                <a:latin typeface="Arial"/>
                <a:ea typeface="Arial"/>
                <a:cs typeface="Arial"/>
                <a:sym typeface="Arial"/>
              </a:rPr>
              <a:t> </a:t>
            </a:r>
            <a:r>
              <a:rPr lang="en-US" sz="1800" b="0" i="0" u="none" strike="noStrike" cap="none" dirty="0" err="1">
                <a:solidFill>
                  <a:schemeClr val="tx1"/>
                </a:solidFill>
                <a:latin typeface="Arial"/>
                <a:ea typeface="Arial"/>
                <a:cs typeface="Arial"/>
                <a:sym typeface="Arial"/>
              </a:rPr>
              <a:t>truyền</a:t>
            </a:r>
            <a:r>
              <a:rPr lang="en-US" sz="1800" b="0" i="0" u="none" strike="noStrike" cap="none" dirty="0">
                <a:solidFill>
                  <a:schemeClr val="tx1"/>
                </a:solidFill>
                <a:latin typeface="Arial"/>
                <a:ea typeface="Arial"/>
                <a:cs typeface="Arial"/>
                <a:sym typeface="Arial"/>
              </a:rPr>
              <a:t> </a:t>
            </a:r>
            <a:r>
              <a:rPr lang="en-US" sz="1800" b="0" i="0" u="none" strike="noStrike" cap="none" dirty="0" err="1">
                <a:solidFill>
                  <a:schemeClr val="tx1"/>
                </a:solidFill>
                <a:sym typeface="Arial"/>
              </a:rPr>
              <a:t>sóng</a:t>
            </a:r>
            <a:endParaRPr dirty="0">
              <a:solidFill>
                <a:schemeClr val="tx1"/>
              </a:solidFill>
            </a:endParaRPr>
          </a:p>
        </p:txBody>
      </p:sp>
      <p:sp>
        <p:nvSpPr>
          <p:cNvPr id="304" name="Google Shape;304;p57"/>
          <p:cNvSpPr txBox="1"/>
          <p:nvPr/>
        </p:nvSpPr>
        <p:spPr>
          <a:xfrm>
            <a:off x="633167" y="328612"/>
            <a:ext cx="45466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4"/>
              </a:buClr>
              <a:buSzPts val="2800"/>
              <a:buFont typeface="Times New Roman"/>
              <a:buNone/>
            </a:pPr>
            <a:r>
              <a:rPr lang="en-US" sz="2800" b="1" i="0" u="none" strike="noStrike" cap="none" dirty="0">
                <a:solidFill>
                  <a:schemeClr val="tx1"/>
                </a:solidFill>
                <a:latin typeface="Times New Roman"/>
                <a:ea typeface="Times New Roman"/>
                <a:cs typeface="Times New Roman"/>
                <a:sym typeface="Times New Roman"/>
              </a:rPr>
              <a:t>I. SÓNG NGANG:</a:t>
            </a:r>
            <a:endParaRPr dirty="0">
              <a:solidFill>
                <a:schemeClr val="tx1"/>
              </a:solidFill>
            </a:endParaRPr>
          </a:p>
        </p:txBody>
      </p:sp>
      <p:pic>
        <p:nvPicPr>
          <p:cNvPr id="305" name="Google Shape;305;p57" descr="Wave1"/>
          <p:cNvPicPr preferRelativeResize="0"/>
          <p:nvPr/>
        </p:nvPicPr>
        <p:blipFill rotWithShape="1">
          <a:blip r:embed="rId4">
            <a:alphaModFix/>
          </a:blip>
          <a:srcRect/>
          <a:stretch/>
        </p:blipFill>
        <p:spPr>
          <a:xfrm>
            <a:off x="848414" y="3957638"/>
            <a:ext cx="4456717" cy="1609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500"/>
                                        <p:tgtEl>
                                          <p:spTgt spid="297"/>
                                        </p:tgtEl>
                                      </p:cBhvr>
                                    </p:animEffect>
                                  </p:childTnLst>
                                </p:cTn>
                              </p:par>
                              <p:par>
                                <p:cTn id="13" presetID="10" presetClass="entr" presetSubtype="0" fill="hold" nodeType="withEffect">
                                  <p:stCondLst>
                                    <p:cond delay="0"/>
                                  </p:stCondLst>
                                  <p:childTnLst>
                                    <p:set>
                                      <p:cBhvr>
                                        <p:cTn id="14" dur="1" fill="hold">
                                          <p:stCondLst>
                                            <p:cond delay="0"/>
                                          </p:stCondLst>
                                        </p:cTn>
                                        <p:tgtEl>
                                          <p:spTgt spid="298"/>
                                        </p:tgtEl>
                                        <p:attrNameLst>
                                          <p:attrName>style.visibility</p:attrName>
                                        </p:attrNameLst>
                                      </p:cBhvr>
                                      <p:to>
                                        <p:strVal val="visible"/>
                                      </p:to>
                                    </p:set>
                                    <p:animEffect transition="in" filter="fade">
                                      <p:cBhvr>
                                        <p:cTn id="15" dur="500"/>
                                        <p:tgtEl>
                                          <p:spTgt spid="298"/>
                                        </p:tgtEl>
                                      </p:cBhvr>
                                    </p:animEffect>
                                  </p:childTnLst>
                                </p:cTn>
                              </p:par>
                              <p:par>
                                <p:cTn id="16" presetID="10" presetClass="entr" presetSubtype="0" fill="hold" nodeType="withEffect">
                                  <p:stCondLst>
                                    <p:cond delay="0"/>
                                  </p:stCondLst>
                                  <p:childTnLst>
                                    <p:set>
                                      <p:cBhvr>
                                        <p:cTn id="17" dur="1" fill="hold">
                                          <p:stCondLst>
                                            <p:cond delay="0"/>
                                          </p:stCondLst>
                                        </p:cTn>
                                        <p:tgtEl>
                                          <p:spTgt spid="303"/>
                                        </p:tgtEl>
                                        <p:attrNameLst>
                                          <p:attrName>style.visibility</p:attrName>
                                        </p:attrNameLst>
                                      </p:cBhvr>
                                      <p:to>
                                        <p:strVal val="visible"/>
                                      </p:to>
                                    </p:set>
                                    <p:animEffect transition="in" filter="fade">
                                      <p:cBhvr>
                                        <p:cTn id="18" dur="500"/>
                                        <p:tgtEl>
                                          <p:spTgt spid="303"/>
                                        </p:tgtEl>
                                      </p:cBhvr>
                                    </p:animEffect>
                                  </p:childTnLst>
                                </p:cTn>
                              </p:par>
                              <p:par>
                                <p:cTn id="19" presetID="10" presetClass="entr" presetSubtype="0" fill="hold" nodeType="withEffect">
                                  <p:stCondLst>
                                    <p:cond delay="0"/>
                                  </p:stCondLst>
                                  <p:childTnLst>
                                    <p:set>
                                      <p:cBhvr>
                                        <p:cTn id="20" dur="1" fill="hold">
                                          <p:stCondLst>
                                            <p:cond delay="0"/>
                                          </p:stCondLst>
                                        </p:cTn>
                                        <p:tgtEl>
                                          <p:spTgt spid="300"/>
                                        </p:tgtEl>
                                        <p:attrNameLst>
                                          <p:attrName>style.visibility</p:attrName>
                                        </p:attrNameLst>
                                      </p:cBhvr>
                                      <p:to>
                                        <p:strVal val="visible"/>
                                      </p:to>
                                    </p:set>
                                    <p:animEffect transition="in" filter="fade">
                                      <p:cBhvr>
                                        <p:cTn id="21" dur="500"/>
                                        <p:tgtEl>
                                          <p:spTgt spid="300"/>
                                        </p:tgtEl>
                                      </p:cBhvr>
                                    </p:animEffect>
                                  </p:childTnLst>
                                </p:cTn>
                              </p:par>
                              <p:par>
                                <p:cTn id="22" presetID="10" presetClass="entr" presetSubtype="0" fill="hold"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fade">
                                      <p:cBhvr>
                                        <p:cTn id="24" dur="500"/>
                                        <p:tgtEl>
                                          <p:spTgt spid="301"/>
                                        </p:tgtEl>
                                      </p:cBhvr>
                                    </p:animEffect>
                                  </p:childTnLst>
                                </p:cTn>
                              </p:par>
                              <p:par>
                                <p:cTn id="25" presetID="10" presetClass="entr" presetSubtype="0" fill="hold"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fade">
                                      <p:cBhvr>
                                        <p:cTn id="27" dur="500"/>
                                        <p:tgtEl>
                                          <p:spTgt spid="302"/>
                                        </p:tgtEl>
                                      </p:cBhvr>
                                    </p:animEffect>
                                  </p:childTnLst>
                                </p:cTn>
                              </p:par>
                              <p:par>
                                <p:cTn id="28" presetID="10" presetClass="entr" presetSubtype="0" fill="hold" nodeType="withEffect">
                                  <p:stCondLst>
                                    <p:cond delay="0"/>
                                  </p:stCondLst>
                                  <p:childTnLst>
                                    <p:set>
                                      <p:cBhvr>
                                        <p:cTn id="29" dur="1" fill="hold">
                                          <p:stCondLst>
                                            <p:cond delay="0"/>
                                          </p:stCondLst>
                                        </p:cTn>
                                        <p:tgtEl>
                                          <p:spTgt spid="305"/>
                                        </p:tgtEl>
                                        <p:attrNameLst>
                                          <p:attrName>style.visibility</p:attrName>
                                        </p:attrNameLst>
                                      </p:cBhvr>
                                      <p:to>
                                        <p:strVal val="visible"/>
                                      </p:to>
                                    </p:set>
                                    <p:animEffect transition="in" filter="fade">
                                      <p:cBhvr>
                                        <p:cTn id="30" dur="500"/>
                                        <p:tgtEl>
                                          <p:spTgt spid="305"/>
                                        </p:tgtEl>
                                      </p:cBhvr>
                                    </p:animEffect>
                                  </p:childTnLst>
                                </p:cTn>
                              </p:par>
                              <p:par>
                                <p:cTn id="31" presetID="10" presetClass="entr" presetSubtype="0" fill="hold" nodeType="withEffect">
                                  <p:stCondLst>
                                    <p:cond delay="0"/>
                                  </p:stCondLst>
                                  <p:childTnLst>
                                    <p:set>
                                      <p:cBhvr>
                                        <p:cTn id="32" dur="1" fill="hold">
                                          <p:stCondLst>
                                            <p:cond delay="0"/>
                                          </p:stCondLst>
                                        </p:cTn>
                                        <p:tgtEl>
                                          <p:spTgt spid="299"/>
                                        </p:tgtEl>
                                        <p:attrNameLst>
                                          <p:attrName>style.visibility</p:attrName>
                                        </p:attrNameLst>
                                      </p:cBhvr>
                                      <p:to>
                                        <p:strVal val="visible"/>
                                      </p:to>
                                    </p:set>
                                    <p:animEffect transition="in" filter="fade">
                                      <p:cBhvr>
                                        <p:cTn id="33" dur="300"/>
                                        <p:tgtEl>
                                          <p:spTgt spid="299"/>
                                        </p:tgtEl>
                                      </p:cBhvr>
                                    </p:animEffect>
                                  </p:childTnLst>
                                </p:cTn>
                              </p:par>
                              <p:par>
                                <p:cTn id="34" presetID="10" presetClass="entr" presetSubtype="0" fill="hold" nodeType="withEffect">
                                  <p:stCondLst>
                                    <p:cond delay="0"/>
                                  </p:stCondLst>
                                  <p:childTnLst>
                                    <p:set>
                                      <p:cBhvr>
                                        <p:cTn id="35" dur="1" fill="hold">
                                          <p:stCondLst>
                                            <p:cond delay="0"/>
                                          </p:stCondLst>
                                        </p:cTn>
                                        <p:tgtEl>
                                          <p:spTgt spid="303"/>
                                        </p:tgtEl>
                                        <p:attrNameLst>
                                          <p:attrName>style.visibility</p:attrName>
                                        </p:attrNameLst>
                                      </p:cBhvr>
                                      <p:to>
                                        <p:strVal val="visible"/>
                                      </p:to>
                                    </p:set>
                                    <p:animEffect transition="in" filter="fade">
                                      <p:cBhvr>
                                        <p:cTn id="36"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8"/>
          <p:cNvSpPr txBox="1"/>
          <p:nvPr/>
        </p:nvSpPr>
        <p:spPr>
          <a:xfrm>
            <a:off x="669303" y="1073151"/>
            <a:ext cx="10963373"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000"/>
              <a:buFont typeface="Times New Roman"/>
              <a:buNone/>
            </a:pP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Sóng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dọc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trong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đó</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các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phần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tử</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của</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môi</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trường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dao</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động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theo</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phương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trùng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với</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phương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a:t>
            </a:r>
            <a:endParaRPr sz="3600" dirty="0">
              <a:solidFill>
                <a:schemeClr val="tx1"/>
              </a:solidFill>
            </a:endParaRPr>
          </a:p>
        </p:txBody>
      </p:sp>
      <p:sp>
        <p:nvSpPr>
          <p:cNvPr id="311" name="Google Shape;311;p58"/>
          <p:cNvSpPr txBox="1"/>
          <p:nvPr/>
        </p:nvSpPr>
        <p:spPr>
          <a:xfrm>
            <a:off x="490315" y="2422553"/>
            <a:ext cx="11166714" cy="12002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000"/>
              <a:buFont typeface="Times New Roman"/>
              <a:buNone/>
            </a:pPr>
            <a:r>
              <a:rPr lang="en-US" sz="3600" b="1" i="1" u="none" strike="noStrike" cap="none" dirty="0">
                <a:solidFill>
                  <a:schemeClr val="lt1"/>
                </a:solidFill>
                <a:latin typeface="Times New Roman"/>
                <a:ea typeface="Times New Roman"/>
                <a:cs typeface="Times New Roman"/>
                <a:sym typeface="Times New Roman"/>
              </a:rPr>
              <a:t>  </a:t>
            </a:r>
            <a:r>
              <a:rPr lang="vi-VN" sz="3600" b="1" u="none" strike="noStrike" cap="none" dirty="0">
                <a:solidFill>
                  <a:schemeClr val="tx1"/>
                </a:solidFill>
                <a:latin typeface="Times New Roman"/>
                <a:ea typeface="Times New Roman"/>
                <a:cs typeface="Times New Roman"/>
                <a:sym typeface="Times New Roman"/>
              </a:rPr>
              <a:t>Chú ý</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dọc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được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trong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chất</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rắn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chất</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lỏng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và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chất</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khí</a:t>
            </a:r>
            <a:r>
              <a:rPr lang="en-US" sz="3600" b="0" u="none" strike="noStrike" cap="none" dirty="0">
                <a:solidFill>
                  <a:schemeClr val="tx1"/>
                </a:solidFill>
                <a:latin typeface="Times New Roman"/>
                <a:ea typeface="Times New Roman"/>
                <a:cs typeface="Times New Roman"/>
                <a:sym typeface="Times New Roman"/>
              </a:rPr>
              <a:t>.</a:t>
            </a:r>
            <a:endParaRPr sz="3600" dirty="0">
              <a:solidFill>
                <a:schemeClr val="tx1"/>
              </a:solidFill>
            </a:endParaRPr>
          </a:p>
        </p:txBody>
      </p:sp>
      <p:pic>
        <p:nvPicPr>
          <p:cNvPr id="312" name="Google Shape;312;p58" descr="pwave"/>
          <p:cNvPicPr preferRelativeResize="0"/>
          <p:nvPr/>
        </p:nvPicPr>
        <p:blipFill rotWithShape="1">
          <a:blip r:embed="rId3">
            <a:alphaModFix/>
          </a:blip>
          <a:srcRect/>
          <a:stretch/>
        </p:blipFill>
        <p:spPr>
          <a:xfrm>
            <a:off x="1258476" y="3945960"/>
            <a:ext cx="10176237" cy="1006475"/>
          </a:xfrm>
          <a:prstGeom prst="rect">
            <a:avLst/>
          </a:prstGeom>
          <a:noFill/>
          <a:ln>
            <a:noFill/>
          </a:ln>
        </p:spPr>
      </p:pic>
      <p:cxnSp>
        <p:nvCxnSpPr>
          <p:cNvPr id="313" name="Google Shape;313;p58"/>
          <p:cNvCxnSpPr/>
          <p:nvPr/>
        </p:nvCxnSpPr>
        <p:spPr>
          <a:xfrm>
            <a:off x="1258476" y="5303415"/>
            <a:ext cx="3886200" cy="0"/>
          </a:xfrm>
          <a:prstGeom prst="straightConnector1">
            <a:avLst/>
          </a:prstGeom>
          <a:noFill/>
          <a:ln w="25400" cap="flat" cmpd="sng">
            <a:solidFill>
              <a:schemeClr val="accent4"/>
            </a:solidFill>
            <a:prstDash val="solid"/>
            <a:round/>
            <a:headEnd type="none" w="med" len="med"/>
            <a:tailEnd type="triangle" w="med" len="med"/>
          </a:ln>
          <a:effectLst>
            <a:outerShdw blurRad="40000" dist="20000" dir="5400000" rotWithShape="0">
              <a:srgbClr val="000000">
                <a:alpha val="37647"/>
              </a:srgbClr>
            </a:outerShdw>
          </a:effectLst>
        </p:spPr>
      </p:cxnSp>
      <p:sp>
        <p:nvSpPr>
          <p:cNvPr id="314" name="Google Shape;314;p58"/>
          <p:cNvSpPr txBox="1"/>
          <p:nvPr/>
        </p:nvSpPr>
        <p:spPr>
          <a:xfrm>
            <a:off x="4191000" y="4910564"/>
            <a:ext cx="27432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Phương dao động</a:t>
            </a:r>
            <a:endParaRPr/>
          </a:p>
        </p:txBody>
      </p:sp>
      <p:sp>
        <p:nvSpPr>
          <p:cNvPr id="315" name="Google Shape;315;p58"/>
          <p:cNvSpPr txBox="1"/>
          <p:nvPr/>
        </p:nvSpPr>
        <p:spPr>
          <a:xfrm>
            <a:off x="7162800" y="4437063"/>
            <a:ext cx="2743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Times New Roman"/>
              <a:buNone/>
            </a:pPr>
            <a:r>
              <a:rPr lang="en-US" sz="2000" b="0" i="0" u="none" strike="noStrike" cap="none">
                <a:solidFill>
                  <a:schemeClr val="lt1"/>
                </a:solidFill>
                <a:latin typeface="Times New Roman"/>
                <a:ea typeface="Times New Roman"/>
                <a:cs typeface="Times New Roman"/>
                <a:sym typeface="Times New Roman"/>
              </a:rPr>
              <a:t>Phương truyền sóng</a:t>
            </a:r>
            <a:endParaRPr/>
          </a:p>
        </p:txBody>
      </p:sp>
      <p:cxnSp>
        <p:nvCxnSpPr>
          <p:cNvPr id="316" name="Google Shape;316;p58"/>
          <p:cNvCxnSpPr/>
          <p:nvPr/>
        </p:nvCxnSpPr>
        <p:spPr>
          <a:xfrm>
            <a:off x="2266539" y="5303415"/>
            <a:ext cx="1600200" cy="0"/>
          </a:xfrm>
          <a:prstGeom prst="straightConnector1">
            <a:avLst/>
          </a:prstGeom>
          <a:noFill/>
          <a:ln w="57150" cap="flat" cmpd="sng">
            <a:solidFill>
              <a:srgbClr val="FF0000"/>
            </a:solidFill>
            <a:prstDash val="solid"/>
            <a:round/>
            <a:headEnd type="triangle" w="med" len="med"/>
            <a:tailEnd type="triangle" w="med" len="med"/>
          </a:ln>
        </p:spPr>
      </p:cxnSp>
      <p:pic>
        <p:nvPicPr>
          <p:cNvPr id="317" name="Google Shape;317;p58" descr="songdoc"/>
          <p:cNvPicPr preferRelativeResize="0"/>
          <p:nvPr/>
        </p:nvPicPr>
        <p:blipFill rotWithShape="1">
          <a:blip r:embed="rId4">
            <a:alphaModFix/>
          </a:blip>
          <a:srcRect/>
          <a:stretch/>
        </p:blipFill>
        <p:spPr>
          <a:xfrm>
            <a:off x="1168924" y="5479076"/>
            <a:ext cx="10265789" cy="1119188"/>
          </a:xfrm>
          <a:prstGeom prst="rect">
            <a:avLst/>
          </a:prstGeom>
          <a:noFill/>
          <a:ln>
            <a:noFill/>
          </a:ln>
        </p:spPr>
      </p:pic>
      <p:sp>
        <p:nvSpPr>
          <p:cNvPr id="318" name="Google Shape;318;p58"/>
          <p:cNvSpPr txBox="1"/>
          <p:nvPr/>
        </p:nvSpPr>
        <p:spPr>
          <a:xfrm>
            <a:off x="465962" y="259736"/>
            <a:ext cx="440207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3200"/>
              <a:buFont typeface="Times New Roman"/>
              <a:buNone/>
            </a:pPr>
            <a:r>
              <a:rPr lang="en-US" sz="4000" b="1" i="0" u="none" strike="noStrike" cap="none" dirty="0">
                <a:solidFill>
                  <a:schemeClr val="tx1"/>
                </a:solidFill>
                <a:latin typeface="Times New Roman"/>
                <a:ea typeface="Times New Roman"/>
                <a:cs typeface="Times New Roman"/>
                <a:sym typeface="Times New Roman"/>
              </a:rPr>
              <a:t>II. </a:t>
            </a:r>
            <a:r>
              <a:rPr lang="en-US" sz="4000" b="1" i="0" u="none" strike="noStrike" cap="none" dirty="0" err="1">
                <a:solidFill>
                  <a:schemeClr val="tx1"/>
                </a:solidFill>
                <a:latin typeface="Times New Roman"/>
                <a:ea typeface="Times New Roman"/>
                <a:cs typeface="Times New Roman"/>
                <a:sym typeface="Times New Roman"/>
              </a:rPr>
              <a:t>Sóng</a:t>
            </a:r>
            <a:r>
              <a:rPr lang="en-US" sz="4000" b="1" i="0" u="none" strike="noStrike" cap="none" dirty="0">
                <a:solidFill>
                  <a:schemeClr val="tx1"/>
                </a:solidFill>
                <a:latin typeface="Times New Roman"/>
                <a:ea typeface="Times New Roman"/>
                <a:cs typeface="Times New Roman"/>
                <a:sym typeface="Times New Roman"/>
              </a:rPr>
              <a:t> </a:t>
            </a:r>
            <a:r>
              <a:rPr lang="en-US" sz="4000" b="1" i="0" u="none" strike="noStrike" cap="none" dirty="0" err="1">
                <a:solidFill>
                  <a:schemeClr val="tx1"/>
                </a:solidFill>
                <a:latin typeface="Times New Roman"/>
                <a:ea typeface="Times New Roman"/>
                <a:cs typeface="Times New Roman"/>
                <a:sym typeface="Times New Roman"/>
              </a:rPr>
              <a:t>dọc</a:t>
            </a:r>
            <a:r>
              <a:rPr lang="en-US" sz="4000" b="1" i="0" u="none" strike="noStrike" cap="none" dirty="0">
                <a:solidFill>
                  <a:schemeClr val="tx1"/>
                </a:solidFill>
                <a:latin typeface="Times New Roman"/>
                <a:ea typeface="Times New Roman"/>
                <a:cs typeface="Times New Roman"/>
                <a:sym typeface="Times New Roman"/>
              </a:rPr>
              <a:t> :</a:t>
            </a:r>
            <a:endParaRPr sz="4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500"/>
                                        <p:tgtEl>
                                          <p:spTgt spid="310"/>
                                        </p:tgtEl>
                                      </p:cBhvr>
                                    </p:animEffect>
                                  </p:childTnLst>
                                </p:cTn>
                              </p:par>
                              <p:par>
                                <p:cTn id="8" presetID="10" presetClass="entr" presetSubtype="0" fill="hold" nodeType="withEffect">
                                  <p:stCondLst>
                                    <p:cond delay="0"/>
                                  </p:stCondLst>
                                  <p:childTnLst>
                                    <p:set>
                                      <p:cBhvr>
                                        <p:cTn id="9" dur="1" fill="hold">
                                          <p:stCondLst>
                                            <p:cond delay="0"/>
                                          </p:stCondLst>
                                        </p:cTn>
                                        <p:tgtEl>
                                          <p:spTgt spid="311"/>
                                        </p:tgtEl>
                                        <p:attrNameLst>
                                          <p:attrName>style.visibility</p:attrName>
                                        </p:attrNameLst>
                                      </p:cBhvr>
                                      <p:to>
                                        <p:strVal val="visible"/>
                                      </p:to>
                                    </p:set>
                                    <p:animEffect transition="in" filter="fade">
                                      <p:cBhvr>
                                        <p:cTn id="10" dur="500"/>
                                        <p:tgtEl>
                                          <p:spTgt spid="311"/>
                                        </p:tgtEl>
                                      </p:cBhvr>
                                    </p:animEffect>
                                  </p:childTnLst>
                                </p:cTn>
                              </p:par>
                              <p:par>
                                <p:cTn id="11" presetID="10" presetClass="entr" presetSubtype="0" fill="hold" nodeType="withEffect">
                                  <p:stCondLst>
                                    <p:cond delay="0"/>
                                  </p:stCondLst>
                                  <p:childTnLst>
                                    <p:set>
                                      <p:cBhvr>
                                        <p:cTn id="12" dur="1" fill="hold">
                                          <p:stCondLst>
                                            <p:cond delay="0"/>
                                          </p:stCondLst>
                                        </p:cTn>
                                        <p:tgtEl>
                                          <p:spTgt spid="312"/>
                                        </p:tgtEl>
                                        <p:attrNameLst>
                                          <p:attrName>style.visibility</p:attrName>
                                        </p:attrNameLst>
                                      </p:cBhvr>
                                      <p:to>
                                        <p:strVal val="visible"/>
                                      </p:to>
                                    </p:set>
                                    <p:animEffect transition="in" filter="fade">
                                      <p:cBhvr>
                                        <p:cTn id="13" dur="500"/>
                                        <p:tgtEl>
                                          <p:spTgt spid="312"/>
                                        </p:tgtEl>
                                      </p:cBhvr>
                                    </p:animEffect>
                                  </p:childTnLst>
                                </p:cTn>
                              </p:par>
                              <p:par>
                                <p:cTn id="14" presetID="10" presetClass="entr" presetSubtype="0" fill="hold" nodeType="withEffect">
                                  <p:stCondLst>
                                    <p:cond delay="0"/>
                                  </p:stCondLst>
                                  <p:childTnLst>
                                    <p:set>
                                      <p:cBhvr>
                                        <p:cTn id="15" dur="1" fill="hold">
                                          <p:stCondLst>
                                            <p:cond delay="0"/>
                                          </p:stCondLst>
                                        </p:cTn>
                                        <p:tgtEl>
                                          <p:spTgt spid="316"/>
                                        </p:tgtEl>
                                        <p:attrNameLst>
                                          <p:attrName>style.visibility</p:attrName>
                                        </p:attrNameLst>
                                      </p:cBhvr>
                                      <p:to>
                                        <p:strVal val="visible"/>
                                      </p:to>
                                    </p:set>
                                    <p:animEffect transition="in" filter="fade">
                                      <p:cBhvr>
                                        <p:cTn id="16" dur="500"/>
                                        <p:tgtEl>
                                          <p:spTgt spid="316"/>
                                        </p:tgtEl>
                                      </p:cBhvr>
                                    </p:animEffect>
                                  </p:childTnLst>
                                </p:cTn>
                              </p:par>
                              <p:par>
                                <p:cTn id="17" presetID="10" presetClass="entr" presetSubtype="0"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animEffect transition="in" filter="fade">
                                      <p:cBhvr>
                                        <p:cTn id="19" dur="500"/>
                                        <p:tgtEl>
                                          <p:spTgt spid="313"/>
                                        </p:tgtEl>
                                      </p:cBhvr>
                                    </p:animEffect>
                                  </p:childTnLst>
                                </p:cTn>
                              </p:par>
                              <p:par>
                                <p:cTn id="20" presetID="10" presetClass="entr" presetSubtype="0" fill="hold" nodeType="withEffect">
                                  <p:stCondLst>
                                    <p:cond delay="0"/>
                                  </p:stCondLst>
                                  <p:childTnLst>
                                    <p:set>
                                      <p:cBhvr>
                                        <p:cTn id="21" dur="1" fill="hold">
                                          <p:stCondLst>
                                            <p:cond delay="0"/>
                                          </p:stCondLst>
                                        </p:cTn>
                                        <p:tgtEl>
                                          <p:spTgt spid="314"/>
                                        </p:tgtEl>
                                        <p:attrNameLst>
                                          <p:attrName>style.visibility</p:attrName>
                                        </p:attrNameLst>
                                      </p:cBhvr>
                                      <p:to>
                                        <p:strVal val="visible"/>
                                      </p:to>
                                    </p:set>
                                    <p:animEffect transition="in" filter="fade">
                                      <p:cBhvr>
                                        <p:cTn id="22" dur="500"/>
                                        <p:tgtEl>
                                          <p:spTgt spid="314"/>
                                        </p:tgtEl>
                                      </p:cBhvr>
                                    </p:animEffect>
                                  </p:childTnLst>
                                </p:cTn>
                              </p:par>
                              <p:par>
                                <p:cTn id="23" presetID="10" presetClass="entr" presetSubtype="0" fill="hold" nodeType="withEffect">
                                  <p:stCondLst>
                                    <p:cond delay="0"/>
                                  </p:stCondLst>
                                  <p:childTnLst>
                                    <p:set>
                                      <p:cBhvr>
                                        <p:cTn id="24" dur="1" fill="hold">
                                          <p:stCondLst>
                                            <p:cond delay="0"/>
                                          </p:stCondLst>
                                        </p:cTn>
                                        <p:tgtEl>
                                          <p:spTgt spid="315"/>
                                        </p:tgtEl>
                                        <p:attrNameLst>
                                          <p:attrName>style.visibility</p:attrName>
                                        </p:attrNameLst>
                                      </p:cBhvr>
                                      <p:to>
                                        <p:strVal val="visible"/>
                                      </p:to>
                                    </p:set>
                                    <p:animEffect transition="in" filter="fade">
                                      <p:cBhvr>
                                        <p:cTn id="25" dur="500"/>
                                        <p:tgtEl>
                                          <p:spTgt spid="315"/>
                                        </p:tgtEl>
                                      </p:cBhvr>
                                    </p:animEffect>
                                  </p:childTnLst>
                                </p:cTn>
                              </p:par>
                              <p:par>
                                <p:cTn id="26" presetID="10" presetClass="entr" presetSubtype="0" fill="hold" nodeType="withEffect">
                                  <p:stCondLst>
                                    <p:cond delay="0"/>
                                  </p:stCondLst>
                                  <p:childTnLst>
                                    <p:set>
                                      <p:cBhvr>
                                        <p:cTn id="27" dur="1" fill="hold">
                                          <p:stCondLst>
                                            <p:cond delay="0"/>
                                          </p:stCondLst>
                                        </p:cTn>
                                        <p:tgtEl>
                                          <p:spTgt spid="317"/>
                                        </p:tgtEl>
                                        <p:attrNameLst>
                                          <p:attrName>style.visibility</p:attrName>
                                        </p:attrNameLst>
                                      </p:cBhvr>
                                      <p:to>
                                        <p:strVal val="visible"/>
                                      </p:to>
                                    </p:set>
                                    <p:animEffect transition="in" filter="fade">
                                      <p:cBhvr>
                                        <p:cTn id="28" dur="700"/>
                                        <p:tgtEl>
                                          <p:spTgt spid="317"/>
                                        </p:tgtEl>
                                      </p:cBhvr>
                                    </p:animEffect>
                                  </p:childTnLst>
                                </p:cTn>
                              </p:par>
                              <p:par>
                                <p:cTn id="29" presetID="10" presetClass="entr" presetSubtype="0" fill="hold" nodeType="withEffect">
                                  <p:stCondLst>
                                    <p:cond delay="0"/>
                                  </p:stCondLst>
                                  <p:childTnLst>
                                    <p:set>
                                      <p:cBhvr>
                                        <p:cTn id="30" dur="1" fill="hold">
                                          <p:stCondLst>
                                            <p:cond delay="0"/>
                                          </p:stCondLst>
                                        </p:cTn>
                                        <p:tgtEl>
                                          <p:spTgt spid="318"/>
                                        </p:tgtEl>
                                        <p:attrNameLst>
                                          <p:attrName>style.visibility</p:attrName>
                                        </p:attrNameLst>
                                      </p:cBhvr>
                                      <p:to>
                                        <p:strVal val="visible"/>
                                      </p:to>
                                    </p:set>
                                    <p:animEffect transition="in" filter="fade">
                                      <p:cBhvr>
                                        <p:cTn id="31"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9"/>
          <p:cNvSpPr txBox="1"/>
          <p:nvPr/>
        </p:nvSpPr>
        <p:spPr>
          <a:xfrm>
            <a:off x="452487" y="879165"/>
            <a:ext cx="11547835" cy="25852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dirty="0" err="1">
                <a:solidFill>
                  <a:schemeClr val="tx1"/>
                </a:solidFill>
                <a:latin typeface="Times New Roman"/>
                <a:ea typeface="Times New Roman"/>
                <a:cs typeface="Times New Roman"/>
                <a:sym typeface="Times New Roman"/>
              </a:rPr>
              <a:t>Chú</a:t>
            </a:r>
            <a:r>
              <a:rPr lang="en-US" sz="5400" b="0" i="0" u="none" strike="noStrike" cap="none" dirty="0">
                <a:solidFill>
                  <a:schemeClr val="tx1"/>
                </a:solidFill>
                <a:latin typeface="Times New Roman"/>
                <a:ea typeface="Times New Roman"/>
                <a:cs typeface="Times New Roman"/>
                <a:sym typeface="Times New Roman"/>
              </a:rPr>
              <a:t> ý : </a:t>
            </a:r>
            <a:r>
              <a:rPr lang="en-US" sz="5400" b="0" i="0" u="none" strike="noStrike" cap="none" dirty="0" err="1">
                <a:solidFill>
                  <a:schemeClr val="tx1"/>
                </a:solidFill>
                <a:latin typeface="Times New Roman"/>
                <a:ea typeface="Times New Roman"/>
                <a:cs typeface="Times New Roman"/>
                <a:sym typeface="Times New Roman"/>
              </a:rPr>
              <a:t>Sóng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cơ</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sóng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ngang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và</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sóng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dọc</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không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truyền</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được</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trong</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chân</a:t>
            </a:r>
            <a:r>
              <a:rPr lang="en-US" sz="5400" b="0" i="0" u="none" strike="noStrike" cap="none" dirty="0">
                <a:solidFill>
                  <a:schemeClr val="tx1"/>
                </a:solidFill>
                <a:latin typeface="Times New Roman"/>
                <a:ea typeface="Times New Roman"/>
                <a:cs typeface="Times New Roman"/>
                <a:sym typeface="Times New Roman"/>
              </a:rPr>
              <a:t> </a:t>
            </a:r>
            <a:r>
              <a:rPr lang="en-US" sz="5400" b="0" i="0" u="none" strike="noStrike" cap="none" dirty="0" err="1">
                <a:solidFill>
                  <a:schemeClr val="tx1"/>
                </a:solidFill>
                <a:latin typeface="Times New Roman"/>
                <a:ea typeface="Times New Roman"/>
                <a:cs typeface="Times New Roman"/>
                <a:sym typeface="Times New Roman"/>
              </a:rPr>
              <a:t>không</a:t>
            </a:r>
            <a:r>
              <a:rPr lang="vi-VN" sz="5400" b="0" i="0" u="none" strike="noStrike" cap="none" dirty="0">
                <a:solidFill>
                  <a:schemeClr val="tx1"/>
                </a:solidFill>
                <a:latin typeface="Times New Roman"/>
                <a:ea typeface="Times New Roman"/>
                <a:cs typeface="Times New Roman"/>
                <a:sym typeface="Times New Roman"/>
              </a:rPr>
              <a:t>.</a:t>
            </a:r>
            <a:endParaRPr sz="5400" b="0" i="0" u="none" strike="noStrike" cap="none"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28" descr="n157 Fb Le Phong"/>
          <p:cNvSpPr txBox="1">
            <a:spLocks noGrp="1"/>
          </p:cNvSpPr>
          <p:nvPr>
            <p:ph type="title" idx="4294967295"/>
          </p:nvPr>
        </p:nvSpPr>
        <p:spPr>
          <a:xfrm>
            <a:off x="1400604" y="347509"/>
            <a:ext cx="8816975" cy="627062"/>
          </a:xfrm>
          <a:prstGeom prst="rect">
            <a:avLst/>
          </a:prstGeom>
        </p:spPr>
        <p:txBody>
          <a:bodyPr spcFirstLastPara="1" wrap="square" lIns="105279" tIns="105279" rIns="105279" bIns="105279" anchor="t" anchorCtr="0">
            <a:noAutofit/>
          </a:bodyPr>
          <a:lstStyle/>
          <a:p>
            <a:pPr algn="ctr"/>
            <a:r>
              <a:rPr lang="en-GB" sz="4800" b="1" dirty="0">
                <a:solidFill>
                  <a:srgbClr val="FF0000"/>
                </a:solidFill>
                <a:latin typeface="Cambria" panose="02040503050406030204" pitchFamily="18" charset="0"/>
                <a:ea typeface="Cambria" panose="02040503050406030204" pitchFamily="18" charset="0"/>
              </a:rPr>
              <a:t>THẢO LUẬN NHÓM</a:t>
            </a:r>
          </a:p>
        </p:txBody>
      </p:sp>
      <p:grpSp>
        <p:nvGrpSpPr>
          <p:cNvPr id="1096" name="Google Shape;1096;p28" descr="n157 Fb Le Phong"/>
          <p:cNvGrpSpPr/>
          <p:nvPr/>
        </p:nvGrpSpPr>
        <p:grpSpPr>
          <a:xfrm>
            <a:off x="1736435" y="1428663"/>
            <a:ext cx="4401080" cy="4180203"/>
            <a:chOff x="1400100" y="1895075"/>
            <a:chExt cx="4851375" cy="4607900"/>
          </a:xfrm>
        </p:grpSpPr>
        <p:sp>
          <p:nvSpPr>
            <p:cNvPr id="1097" name="Google Shape;1097;p28"/>
            <p:cNvSpPr/>
            <p:nvPr/>
          </p:nvSpPr>
          <p:spPr>
            <a:xfrm>
              <a:off x="4452075" y="5486350"/>
              <a:ext cx="961875" cy="952950"/>
            </a:xfrm>
            <a:custGeom>
              <a:avLst/>
              <a:gdLst/>
              <a:ahLst/>
              <a:cxnLst/>
              <a:rect l="l" t="t" r="r" b="b"/>
              <a:pathLst>
                <a:path w="38475" h="38118" extrusionOk="0">
                  <a:moveTo>
                    <a:pt x="20186" y="0"/>
                  </a:moveTo>
                  <a:lnTo>
                    <a:pt x="1" y="16291"/>
                  </a:lnTo>
                  <a:cubicBezTo>
                    <a:pt x="1" y="16291"/>
                    <a:pt x="13981" y="32437"/>
                    <a:pt x="18873" y="38118"/>
                  </a:cubicBezTo>
                  <a:cubicBezTo>
                    <a:pt x="35141" y="36909"/>
                    <a:pt x="38474" y="21245"/>
                    <a:pt x="38474" y="21245"/>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098" name="Google Shape;1098;p28"/>
            <p:cNvSpPr/>
            <p:nvPr/>
          </p:nvSpPr>
          <p:spPr>
            <a:xfrm>
              <a:off x="4319125" y="5893625"/>
              <a:ext cx="499950" cy="555650"/>
            </a:xfrm>
            <a:custGeom>
              <a:avLst/>
              <a:gdLst/>
              <a:ahLst/>
              <a:cxnLst/>
              <a:rect l="l" t="t" r="r" b="b"/>
              <a:pathLst>
                <a:path w="19998" h="22226" extrusionOk="0">
                  <a:moveTo>
                    <a:pt x="2765" y="0"/>
                  </a:moveTo>
                  <a:lnTo>
                    <a:pt x="1" y="2403"/>
                  </a:lnTo>
                  <a:lnTo>
                    <a:pt x="17232" y="22225"/>
                  </a:lnTo>
                  <a:lnTo>
                    <a:pt x="19998" y="19822"/>
                  </a:lnTo>
                  <a:lnTo>
                    <a:pt x="2765" y="0"/>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099" name="Google Shape;1099;p28"/>
            <p:cNvSpPr/>
            <p:nvPr/>
          </p:nvSpPr>
          <p:spPr>
            <a:xfrm>
              <a:off x="4947475" y="5327275"/>
              <a:ext cx="509200" cy="538325"/>
            </a:xfrm>
            <a:custGeom>
              <a:avLst/>
              <a:gdLst/>
              <a:ahLst/>
              <a:cxnLst/>
              <a:rect l="l" t="t" r="r" b="b"/>
              <a:pathLst>
                <a:path w="20368" h="21533" extrusionOk="0">
                  <a:moveTo>
                    <a:pt x="2686" y="1"/>
                  </a:moveTo>
                  <a:lnTo>
                    <a:pt x="0" y="2493"/>
                  </a:lnTo>
                  <a:lnTo>
                    <a:pt x="17683" y="21533"/>
                  </a:lnTo>
                  <a:lnTo>
                    <a:pt x="20367" y="19039"/>
                  </a:lnTo>
                  <a:lnTo>
                    <a:pt x="2686" y="1"/>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0" name="Google Shape;1100;p28"/>
            <p:cNvSpPr/>
            <p:nvPr/>
          </p:nvSpPr>
          <p:spPr>
            <a:xfrm>
              <a:off x="4143775" y="2277300"/>
              <a:ext cx="62200" cy="205325"/>
            </a:xfrm>
            <a:custGeom>
              <a:avLst/>
              <a:gdLst/>
              <a:ahLst/>
              <a:cxnLst/>
              <a:rect l="l" t="t" r="r" b="b"/>
              <a:pathLst>
                <a:path w="2488" h="8213" extrusionOk="0">
                  <a:moveTo>
                    <a:pt x="1654" y="0"/>
                  </a:moveTo>
                  <a:cubicBezTo>
                    <a:pt x="1263" y="0"/>
                    <a:pt x="924" y="290"/>
                    <a:pt x="875" y="688"/>
                  </a:cubicBezTo>
                  <a:lnTo>
                    <a:pt x="53" y="7331"/>
                  </a:lnTo>
                  <a:cubicBezTo>
                    <a:pt x="1" y="7761"/>
                    <a:pt x="306" y="8152"/>
                    <a:pt x="737" y="8207"/>
                  </a:cubicBezTo>
                  <a:cubicBezTo>
                    <a:pt x="769" y="8209"/>
                    <a:pt x="802" y="8212"/>
                    <a:pt x="834" y="8212"/>
                  </a:cubicBezTo>
                  <a:cubicBezTo>
                    <a:pt x="1224" y="8212"/>
                    <a:pt x="1563" y="7921"/>
                    <a:pt x="1611" y="7523"/>
                  </a:cubicBezTo>
                  <a:lnTo>
                    <a:pt x="2433" y="881"/>
                  </a:lnTo>
                  <a:cubicBezTo>
                    <a:pt x="2487" y="451"/>
                    <a:pt x="2181" y="59"/>
                    <a:pt x="1751" y="6"/>
                  </a:cubicBezTo>
                  <a:cubicBezTo>
                    <a:pt x="1719" y="2"/>
                    <a:pt x="1686" y="0"/>
                    <a:pt x="1654" y="0"/>
                  </a:cubicBezTo>
                  <a:close/>
                </a:path>
              </a:pathLst>
            </a:custGeom>
            <a:solidFill>
              <a:srgbClr val="F05C4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1" name="Google Shape;1101;p28"/>
            <p:cNvSpPr/>
            <p:nvPr/>
          </p:nvSpPr>
          <p:spPr>
            <a:xfrm>
              <a:off x="3525950" y="2263875"/>
              <a:ext cx="53625" cy="221900"/>
            </a:xfrm>
            <a:custGeom>
              <a:avLst/>
              <a:gdLst/>
              <a:ahLst/>
              <a:cxnLst/>
              <a:rect l="l" t="t" r="r" b="b"/>
              <a:pathLst>
                <a:path w="2145" h="8876" extrusionOk="0">
                  <a:moveTo>
                    <a:pt x="817" y="1"/>
                  </a:moveTo>
                  <a:cubicBezTo>
                    <a:pt x="798" y="1"/>
                    <a:pt x="778" y="1"/>
                    <a:pt x="759" y="3"/>
                  </a:cubicBezTo>
                  <a:cubicBezTo>
                    <a:pt x="326" y="33"/>
                    <a:pt x="0" y="409"/>
                    <a:pt x="32" y="842"/>
                  </a:cubicBezTo>
                  <a:lnTo>
                    <a:pt x="548" y="8145"/>
                  </a:lnTo>
                  <a:cubicBezTo>
                    <a:pt x="576" y="8558"/>
                    <a:pt x="921" y="8875"/>
                    <a:pt x="1329" y="8875"/>
                  </a:cubicBezTo>
                  <a:cubicBezTo>
                    <a:pt x="1348" y="8875"/>
                    <a:pt x="1367" y="8874"/>
                    <a:pt x="1387" y="8872"/>
                  </a:cubicBezTo>
                  <a:cubicBezTo>
                    <a:pt x="1818" y="8842"/>
                    <a:pt x="2144" y="8466"/>
                    <a:pt x="2114" y="8035"/>
                  </a:cubicBezTo>
                  <a:lnTo>
                    <a:pt x="1598" y="730"/>
                  </a:lnTo>
                  <a:cubicBezTo>
                    <a:pt x="1568" y="318"/>
                    <a:pt x="1225" y="1"/>
                    <a:pt x="817" y="1"/>
                  </a:cubicBezTo>
                  <a:close/>
                </a:path>
              </a:pathLst>
            </a:custGeom>
            <a:solidFill>
              <a:srgbClr val="F05C4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2" name="Google Shape;1102;p28"/>
            <p:cNvSpPr/>
            <p:nvPr/>
          </p:nvSpPr>
          <p:spPr>
            <a:xfrm>
              <a:off x="4543950" y="5216650"/>
              <a:ext cx="289675" cy="227200"/>
            </a:xfrm>
            <a:custGeom>
              <a:avLst/>
              <a:gdLst/>
              <a:ahLst/>
              <a:cxnLst/>
              <a:rect l="l" t="t" r="r" b="b"/>
              <a:pathLst>
                <a:path w="11587" h="9088" extrusionOk="0">
                  <a:moveTo>
                    <a:pt x="5983" y="6271"/>
                  </a:moveTo>
                  <a:cubicBezTo>
                    <a:pt x="6400" y="6121"/>
                    <a:pt x="6909" y="5949"/>
                    <a:pt x="7509" y="5742"/>
                  </a:cubicBezTo>
                  <a:lnTo>
                    <a:pt x="6080" y="7550"/>
                  </a:lnTo>
                  <a:cubicBezTo>
                    <a:pt x="5475" y="8314"/>
                    <a:pt x="6093" y="8923"/>
                    <a:pt x="6540" y="9088"/>
                  </a:cubicBezTo>
                  <a:lnTo>
                    <a:pt x="11101" y="4807"/>
                  </a:lnTo>
                  <a:cubicBezTo>
                    <a:pt x="11587" y="4277"/>
                    <a:pt x="10492" y="224"/>
                    <a:pt x="10492" y="224"/>
                  </a:cubicBezTo>
                  <a:cubicBezTo>
                    <a:pt x="10492" y="224"/>
                    <a:pt x="7908" y="1"/>
                    <a:pt x="5222" y="873"/>
                  </a:cubicBezTo>
                  <a:lnTo>
                    <a:pt x="3024" y="1139"/>
                  </a:lnTo>
                  <a:cubicBezTo>
                    <a:pt x="2098" y="1257"/>
                    <a:pt x="2277" y="2565"/>
                    <a:pt x="3210" y="2436"/>
                  </a:cubicBezTo>
                  <a:lnTo>
                    <a:pt x="4129" y="2311"/>
                  </a:lnTo>
                  <a:cubicBezTo>
                    <a:pt x="4096" y="2361"/>
                    <a:pt x="4071" y="2431"/>
                    <a:pt x="4049" y="2493"/>
                  </a:cubicBezTo>
                  <a:lnTo>
                    <a:pt x="2271" y="2931"/>
                  </a:lnTo>
                  <a:cubicBezTo>
                    <a:pt x="1354" y="3147"/>
                    <a:pt x="1767" y="4389"/>
                    <a:pt x="2541" y="4214"/>
                  </a:cubicBezTo>
                  <a:lnTo>
                    <a:pt x="4022" y="3880"/>
                  </a:lnTo>
                  <a:cubicBezTo>
                    <a:pt x="4025" y="3920"/>
                    <a:pt x="4051" y="3994"/>
                    <a:pt x="4058" y="4021"/>
                  </a:cubicBezTo>
                  <a:lnTo>
                    <a:pt x="2217" y="4599"/>
                  </a:lnTo>
                  <a:cubicBezTo>
                    <a:pt x="1387" y="4859"/>
                    <a:pt x="1792" y="6109"/>
                    <a:pt x="2616" y="5848"/>
                  </a:cubicBezTo>
                  <a:lnTo>
                    <a:pt x="4748" y="5179"/>
                  </a:lnTo>
                  <a:cubicBezTo>
                    <a:pt x="4795" y="5225"/>
                    <a:pt x="4845" y="5269"/>
                    <a:pt x="4897" y="5312"/>
                  </a:cubicBezTo>
                  <a:lnTo>
                    <a:pt x="782" y="7090"/>
                  </a:lnTo>
                  <a:cubicBezTo>
                    <a:pt x="0" y="7428"/>
                    <a:pt x="490" y="8643"/>
                    <a:pt x="1308" y="8290"/>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3" name="Google Shape;1103;p28"/>
            <p:cNvSpPr/>
            <p:nvPr/>
          </p:nvSpPr>
          <p:spPr>
            <a:xfrm>
              <a:off x="4776550" y="5222275"/>
              <a:ext cx="527100" cy="605875"/>
            </a:xfrm>
            <a:custGeom>
              <a:avLst/>
              <a:gdLst/>
              <a:ahLst/>
              <a:cxnLst/>
              <a:rect l="l" t="t" r="r" b="b"/>
              <a:pathLst>
                <a:path w="21084" h="24235" extrusionOk="0">
                  <a:moveTo>
                    <a:pt x="0" y="0"/>
                  </a:moveTo>
                  <a:lnTo>
                    <a:pt x="972" y="5553"/>
                  </a:lnTo>
                  <a:cubicBezTo>
                    <a:pt x="6281" y="5954"/>
                    <a:pt x="9508" y="9690"/>
                    <a:pt x="10252" y="10972"/>
                  </a:cubicBezTo>
                  <a:cubicBezTo>
                    <a:pt x="10993" y="12254"/>
                    <a:pt x="14631" y="14509"/>
                    <a:pt x="12225" y="22487"/>
                  </a:cubicBezTo>
                  <a:lnTo>
                    <a:pt x="18025" y="24235"/>
                  </a:lnTo>
                  <a:cubicBezTo>
                    <a:pt x="21083" y="14085"/>
                    <a:pt x="18222" y="12028"/>
                    <a:pt x="17109" y="9263"/>
                  </a:cubicBezTo>
                  <a:cubicBezTo>
                    <a:pt x="15995" y="6499"/>
                    <a:pt x="10590" y="12"/>
                    <a:pt x="0" y="0"/>
                  </a:cubicBezTo>
                  <a:close/>
                </a:path>
              </a:pathLst>
            </a:custGeom>
            <a:solidFill>
              <a:schemeClr val="l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4" name="Google Shape;1104;p28"/>
            <p:cNvSpPr/>
            <p:nvPr/>
          </p:nvSpPr>
          <p:spPr>
            <a:xfrm>
              <a:off x="4263050" y="5459950"/>
              <a:ext cx="245375" cy="274775"/>
            </a:xfrm>
            <a:custGeom>
              <a:avLst/>
              <a:gdLst/>
              <a:ahLst/>
              <a:cxnLst/>
              <a:rect l="l" t="t" r="r" b="b"/>
              <a:pathLst>
                <a:path w="9815" h="10991" extrusionOk="0">
                  <a:moveTo>
                    <a:pt x="6650" y="5744"/>
                  </a:moveTo>
                  <a:cubicBezTo>
                    <a:pt x="6440" y="6134"/>
                    <a:pt x="6196" y="6612"/>
                    <a:pt x="5900" y="7176"/>
                  </a:cubicBezTo>
                  <a:lnTo>
                    <a:pt x="7901" y="6031"/>
                  </a:lnTo>
                  <a:cubicBezTo>
                    <a:pt x="8748" y="5547"/>
                    <a:pt x="9257" y="6249"/>
                    <a:pt x="9353" y="6714"/>
                  </a:cubicBezTo>
                  <a:lnTo>
                    <a:pt x="4442" y="10587"/>
                  </a:lnTo>
                  <a:cubicBezTo>
                    <a:pt x="3846" y="10990"/>
                    <a:pt x="0" y="9304"/>
                    <a:pt x="0" y="9304"/>
                  </a:cubicBezTo>
                  <a:cubicBezTo>
                    <a:pt x="0" y="9304"/>
                    <a:pt x="164" y="6716"/>
                    <a:pt x="1425" y="4191"/>
                  </a:cubicBezTo>
                  <a:lnTo>
                    <a:pt x="2015" y="2055"/>
                  </a:lnTo>
                  <a:cubicBezTo>
                    <a:pt x="2270" y="1158"/>
                    <a:pt x="3536" y="1528"/>
                    <a:pt x="3272" y="2433"/>
                  </a:cubicBezTo>
                  <a:lnTo>
                    <a:pt x="3010" y="3323"/>
                  </a:lnTo>
                  <a:cubicBezTo>
                    <a:pt x="3064" y="3296"/>
                    <a:pt x="3137" y="3282"/>
                    <a:pt x="3203" y="3270"/>
                  </a:cubicBezTo>
                  <a:lnTo>
                    <a:pt x="3899" y="1578"/>
                  </a:lnTo>
                  <a:cubicBezTo>
                    <a:pt x="4249" y="702"/>
                    <a:pt x="5417" y="1295"/>
                    <a:pt x="5128" y="2035"/>
                  </a:cubicBezTo>
                  <a:lnTo>
                    <a:pt x="4578" y="3450"/>
                  </a:lnTo>
                  <a:cubicBezTo>
                    <a:pt x="4616" y="3459"/>
                    <a:pt x="4686" y="3493"/>
                    <a:pt x="4712" y="3506"/>
                  </a:cubicBezTo>
                  <a:lnTo>
                    <a:pt x="5557" y="1771"/>
                  </a:lnTo>
                  <a:cubicBezTo>
                    <a:pt x="5938" y="989"/>
                    <a:pt x="7115" y="1577"/>
                    <a:pt x="6734" y="2351"/>
                  </a:cubicBezTo>
                  <a:lnTo>
                    <a:pt x="5754" y="4359"/>
                  </a:lnTo>
                  <a:cubicBezTo>
                    <a:pt x="5793" y="4415"/>
                    <a:pt x="5830" y="4469"/>
                    <a:pt x="5864" y="4528"/>
                  </a:cubicBezTo>
                  <a:lnTo>
                    <a:pt x="8234" y="723"/>
                  </a:lnTo>
                  <a:cubicBezTo>
                    <a:pt x="8685" y="0"/>
                    <a:pt x="9814" y="666"/>
                    <a:pt x="9344" y="1422"/>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5" name="Google Shape;1105;p28"/>
            <p:cNvSpPr/>
            <p:nvPr/>
          </p:nvSpPr>
          <p:spPr>
            <a:xfrm>
              <a:off x="4228375" y="5663175"/>
              <a:ext cx="571275" cy="546175"/>
            </a:xfrm>
            <a:custGeom>
              <a:avLst/>
              <a:gdLst/>
              <a:ahLst/>
              <a:cxnLst/>
              <a:rect l="l" t="t" r="r" b="b"/>
              <a:pathLst>
                <a:path w="22851" h="21847" extrusionOk="0">
                  <a:moveTo>
                    <a:pt x="1566" y="0"/>
                  </a:moveTo>
                  <a:cubicBezTo>
                    <a:pt x="1" y="10475"/>
                    <a:pt x="4294" y="16944"/>
                    <a:pt x="6862" y="18457"/>
                  </a:cubicBezTo>
                  <a:cubicBezTo>
                    <a:pt x="8933" y="19676"/>
                    <a:pt x="11237" y="21847"/>
                    <a:pt x="17553" y="21847"/>
                  </a:cubicBezTo>
                  <a:cubicBezTo>
                    <a:pt x="19070" y="21847"/>
                    <a:pt x="20819" y="21721"/>
                    <a:pt x="22850" y="21428"/>
                  </a:cubicBezTo>
                  <a:lnTo>
                    <a:pt x="21983" y="15434"/>
                  </a:lnTo>
                  <a:cubicBezTo>
                    <a:pt x="20862" y="15596"/>
                    <a:pt x="19848" y="15667"/>
                    <a:pt x="18931" y="15667"/>
                  </a:cubicBezTo>
                  <a:cubicBezTo>
                    <a:pt x="13099" y="15667"/>
                    <a:pt x="11144" y="12786"/>
                    <a:pt x="10144" y="11987"/>
                  </a:cubicBezTo>
                  <a:cubicBezTo>
                    <a:pt x="8987" y="11059"/>
                    <a:pt x="6519" y="7096"/>
                    <a:pt x="6911" y="1788"/>
                  </a:cubicBezTo>
                  <a:lnTo>
                    <a:pt x="1566" y="0"/>
                  </a:lnTo>
                  <a:close/>
                </a:path>
              </a:pathLst>
            </a:custGeom>
            <a:solidFill>
              <a:schemeClr val="l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6" name="Google Shape;1106;p28"/>
            <p:cNvSpPr/>
            <p:nvPr/>
          </p:nvSpPr>
          <p:spPr>
            <a:xfrm>
              <a:off x="2052250" y="5211125"/>
              <a:ext cx="1182925" cy="1164400"/>
            </a:xfrm>
            <a:custGeom>
              <a:avLst/>
              <a:gdLst/>
              <a:ahLst/>
              <a:cxnLst/>
              <a:rect l="l" t="t" r="r" b="b"/>
              <a:pathLst>
                <a:path w="47317" h="46576" extrusionOk="0">
                  <a:moveTo>
                    <a:pt x="18394" y="0"/>
                  </a:moveTo>
                  <a:lnTo>
                    <a:pt x="1" y="20976"/>
                  </a:lnTo>
                  <a:lnTo>
                    <a:pt x="27171" y="46576"/>
                  </a:lnTo>
                  <a:lnTo>
                    <a:pt x="47316" y="24158"/>
                  </a:lnTo>
                  <a:lnTo>
                    <a:pt x="44591" y="21710"/>
                  </a:lnTo>
                  <a:lnTo>
                    <a:pt x="26953" y="41338"/>
                  </a:lnTo>
                  <a:lnTo>
                    <a:pt x="5086" y="20735"/>
                  </a:lnTo>
                  <a:lnTo>
                    <a:pt x="21148" y="2416"/>
                  </a:lnTo>
                  <a:lnTo>
                    <a:pt x="18394" y="0"/>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7" name="Google Shape;1107;p28"/>
            <p:cNvSpPr/>
            <p:nvPr/>
          </p:nvSpPr>
          <p:spPr>
            <a:xfrm>
              <a:off x="1592775" y="3301150"/>
              <a:ext cx="909700" cy="1133000"/>
            </a:xfrm>
            <a:custGeom>
              <a:avLst/>
              <a:gdLst/>
              <a:ahLst/>
              <a:cxnLst/>
              <a:rect l="l" t="t" r="r" b="b"/>
              <a:pathLst>
                <a:path w="36388" h="45320" extrusionOk="0">
                  <a:moveTo>
                    <a:pt x="9946" y="1"/>
                  </a:moveTo>
                  <a:lnTo>
                    <a:pt x="1" y="36836"/>
                  </a:lnTo>
                  <a:lnTo>
                    <a:pt x="25856" y="45319"/>
                  </a:lnTo>
                  <a:lnTo>
                    <a:pt x="26998" y="41838"/>
                  </a:lnTo>
                  <a:lnTo>
                    <a:pt x="4442" y="34438"/>
                  </a:lnTo>
                  <a:lnTo>
                    <a:pt x="12510" y="4557"/>
                  </a:lnTo>
                  <a:lnTo>
                    <a:pt x="35368" y="11181"/>
                  </a:lnTo>
                  <a:lnTo>
                    <a:pt x="36387" y="7662"/>
                  </a:lnTo>
                  <a:lnTo>
                    <a:pt x="9946" y="1"/>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8" name="Google Shape;1108;p28"/>
            <p:cNvSpPr/>
            <p:nvPr/>
          </p:nvSpPr>
          <p:spPr>
            <a:xfrm>
              <a:off x="3368100" y="2201200"/>
              <a:ext cx="974075" cy="679225"/>
            </a:xfrm>
            <a:custGeom>
              <a:avLst/>
              <a:gdLst/>
              <a:ahLst/>
              <a:cxnLst/>
              <a:rect l="l" t="t" r="r" b="b"/>
              <a:pathLst>
                <a:path w="38963" h="27169" extrusionOk="0">
                  <a:moveTo>
                    <a:pt x="38798" y="0"/>
                  </a:moveTo>
                  <a:lnTo>
                    <a:pt x="0" y="299"/>
                  </a:lnTo>
                  <a:lnTo>
                    <a:pt x="469" y="26698"/>
                  </a:lnTo>
                  <a:lnTo>
                    <a:pt x="4132" y="26634"/>
                  </a:lnTo>
                  <a:lnTo>
                    <a:pt x="3729" y="3935"/>
                  </a:lnTo>
                  <a:lnTo>
                    <a:pt x="35156" y="3692"/>
                  </a:lnTo>
                  <a:lnTo>
                    <a:pt x="35298" y="27169"/>
                  </a:lnTo>
                  <a:lnTo>
                    <a:pt x="38962" y="27147"/>
                  </a:lnTo>
                  <a:lnTo>
                    <a:pt x="38798" y="0"/>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09" name="Google Shape;1109;p28"/>
            <p:cNvSpPr/>
            <p:nvPr/>
          </p:nvSpPr>
          <p:spPr>
            <a:xfrm>
              <a:off x="5103575" y="3509775"/>
              <a:ext cx="904475" cy="1067300"/>
            </a:xfrm>
            <a:custGeom>
              <a:avLst/>
              <a:gdLst/>
              <a:ahLst/>
              <a:cxnLst/>
              <a:rect l="l" t="t" r="r" b="b"/>
              <a:pathLst>
                <a:path w="36179" h="42692" extrusionOk="0">
                  <a:moveTo>
                    <a:pt x="29823" y="0"/>
                  </a:moveTo>
                  <a:lnTo>
                    <a:pt x="0" y="6420"/>
                  </a:lnTo>
                  <a:lnTo>
                    <a:pt x="7494" y="42691"/>
                  </a:lnTo>
                  <a:lnTo>
                    <a:pt x="36178" y="37576"/>
                  </a:lnTo>
                  <a:lnTo>
                    <a:pt x="35535" y="33970"/>
                  </a:lnTo>
                  <a:lnTo>
                    <a:pt x="10360" y="38458"/>
                  </a:lnTo>
                  <a:lnTo>
                    <a:pt x="4324" y="9237"/>
                  </a:lnTo>
                  <a:lnTo>
                    <a:pt x="30595" y="3582"/>
                  </a:lnTo>
                  <a:lnTo>
                    <a:pt x="29823" y="0"/>
                  </a:ln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0" name="Google Shape;1110;p28"/>
            <p:cNvSpPr/>
            <p:nvPr/>
          </p:nvSpPr>
          <p:spPr>
            <a:xfrm>
              <a:off x="4721150" y="5787150"/>
              <a:ext cx="799800" cy="715825"/>
            </a:xfrm>
            <a:custGeom>
              <a:avLst/>
              <a:gdLst/>
              <a:ahLst/>
              <a:cxnLst/>
              <a:rect l="l" t="t" r="r" b="b"/>
              <a:pathLst>
                <a:path w="31992" h="28633" extrusionOk="0">
                  <a:moveTo>
                    <a:pt x="29055" y="1"/>
                  </a:moveTo>
                  <a:cubicBezTo>
                    <a:pt x="27526" y="1"/>
                    <a:pt x="26256" y="1207"/>
                    <a:pt x="26189" y="2749"/>
                  </a:cubicBezTo>
                  <a:cubicBezTo>
                    <a:pt x="25840" y="10901"/>
                    <a:pt x="23469" y="16656"/>
                    <a:pt x="19140" y="19856"/>
                  </a:cubicBezTo>
                  <a:cubicBezTo>
                    <a:pt x="15824" y="22307"/>
                    <a:pt x="11886" y="22902"/>
                    <a:pt x="8844" y="22902"/>
                  </a:cubicBezTo>
                  <a:cubicBezTo>
                    <a:pt x="6003" y="22902"/>
                    <a:pt x="3943" y="22383"/>
                    <a:pt x="3901" y="22371"/>
                  </a:cubicBezTo>
                  <a:cubicBezTo>
                    <a:pt x="3659" y="22308"/>
                    <a:pt x="3416" y="22278"/>
                    <a:pt x="3177" y="22278"/>
                  </a:cubicBezTo>
                  <a:cubicBezTo>
                    <a:pt x="1902" y="22278"/>
                    <a:pt x="738" y="23134"/>
                    <a:pt x="401" y="24425"/>
                  </a:cubicBezTo>
                  <a:cubicBezTo>
                    <a:pt x="1" y="25958"/>
                    <a:pt x="920" y="27526"/>
                    <a:pt x="2455" y="27925"/>
                  </a:cubicBezTo>
                  <a:cubicBezTo>
                    <a:pt x="2674" y="27982"/>
                    <a:pt x="5255" y="28633"/>
                    <a:pt x="8822" y="28633"/>
                  </a:cubicBezTo>
                  <a:cubicBezTo>
                    <a:pt x="12805" y="28633"/>
                    <a:pt x="18018" y="27822"/>
                    <a:pt x="22550" y="24472"/>
                  </a:cubicBezTo>
                  <a:cubicBezTo>
                    <a:pt x="22942" y="24182"/>
                    <a:pt x="23322" y="23879"/>
                    <a:pt x="23689" y="23563"/>
                  </a:cubicBezTo>
                  <a:cubicBezTo>
                    <a:pt x="28757" y="19201"/>
                    <a:pt x="31524" y="12291"/>
                    <a:pt x="31924" y="2995"/>
                  </a:cubicBezTo>
                  <a:cubicBezTo>
                    <a:pt x="31992" y="1411"/>
                    <a:pt x="30762" y="72"/>
                    <a:pt x="29179" y="3"/>
                  </a:cubicBezTo>
                  <a:cubicBezTo>
                    <a:pt x="29138" y="2"/>
                    <a:pt x="29096" y="1"/>
                    <a:pt x="29055" y="1"/>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1" name="Google Shape;1111;p28"/>
            <p:cNvSpPr/>
            <p:nvPr/>
          </p:nvSpPr>
          <p:spPr>
            <a:xfrm>
              <a:off x="4173175" y="5145775"/>
              <a:ext cx="1101850" cy="1147350"/>
            </a:xfrm>
            <a:custGeom>
              <a:avLst/>
              <a:gdLst/>
              <a:ahLst/>
              <a:cxnLst/>
              <a:rect l="l" t="t" r="r" b="b"/>
              <a:pathLst>
                <a:path w="44074" h="45894" extrusionOk="0">
                  <a:moveTo>
                    <a:pt x="27544" y="45894"/>
                  </a:moveTo>
                  <a:lnTo>
                    <a:pt x="44074" y="31389"/>
                  </a:lnTo>
                  <a:lnTo>
                    <a:pt x="16532" y="1"/>
                  </a:lnTo>
                  <a:lnTo>
                    <a:pt x="1" y="14507"/>
                  </a:lnTo>
                  <a:close/>
                </a:path>
              </a:pathLst>
            </a:custGeom>
            <a:solidFill>
              <a:schemeClr val="l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2" name="Google Shape;1112;p28"/>
            <p:cNvSpPr/>
            <p:nvPr/>
          </p:nvSpPr>
          <p:spPr>
            <a:xfrm>
              <a:off x="2109700" y="5341175"/>
              <a:ext cx="950600" cy="953575"/>
            </a:xfrm>
            <a:custGeom>
              <a:avLst/>
              <a:gdLst/>
              <a:ahLst/>
              <a:cxnLst/>
              <a:rect l="l" t="t" r="r" b="b"/>
              <a:pathLst>
                <a:path w="38024" h="38143" extrusionOk="0">
                  <a:moveTo>
                    <a:pt x="38024" y="17578"/>
                  </a:moveTo>
                  <a:lnTo>
                    <a:pt x="19050" y="1"/>
                  </a:lnTo>
                  <a:cubicBezTo>
                    <a:pt x="19050" y="1"/>
                    <a:pt x="5096" y="15065"/>
                    <a:pt x="1" y="20565"/>
                  </a:cubicBezTo>
                  <a:cubicBezTo>
                    <a:pt x="3035" y="36594"/>
                    <a:pt x="18974" y="38142"/>
                    <a:pt x="18974" y="38142"/>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3" name="Google Shape;1113;p28"/>
            <p:cNvSpPr/>
            <p:nvPr/>
          </p:nvSpPr>
          <p:spPr>
            <a:xfrm>
              <a:off x="2008475" y="5658400"/>
              <a:ext cx="811275" cy="726500"/>
            </a:xfrm>
            <a:custGeom>
              <a:avLst/>
              <a:gdLst/>
              <a:ahLst/>
              <a:cxnLst/>
              <a:rect l="l" t="t" r="r" b="b"/>
              <a:pathLst>
                <a:path w="32451" h="29060" extrusionOk="0">
                  <a:moveTo>
                    <a:pt x="4422" y="1"/>
                  </a:moveTo>
                  <a:cubicBezTo>
                    <a:pt x="3018" y="1"/>
                    <a:pt x="1789" y="1033"/>
                    <a:pt x="1586" y="2464"/>
                  </a:cubicBezTo>
                  <a:cubicBezTo>
                    <a:pt x="1517" y="2941"/>
                    <a:pt x="1" y="14221"/>
                    <a:pt x="7281" y="22043"/>
                  </a:cubicBezTo>
                  <a:cubicBezTo>
                    <a:pt x="7611" y="22401"/>
                    <a:pt x="7956" y="22744"/>
                    <a:pt x="8312" y="23072"/>
                  </a:cubicBezTo>
                  <a:cubicBezTo>
                    <a:pt x="12607" y="27052"/>
                    <a:pt x="18644" y="29059"/>
                    <a:pt x="26313" y="29059"/>
                  </a:cubicBezTo>
                  <a:cubicBezTo>
                    <a:pt x="27402" y="29059"/>
                    <a:pt x="28523" y="29019"/>
                    <a:pt x="29678" y="28938"/>
                  </a:cubicBezTo>
                  <a:cubicBezTo>
                    <a:pt x="31258" y="28827"/>
                    <a:pt x="32450" y="27455"/>
                    <a:pt x="32339" y="25875"/>
                  </a:cubicBezTo>
                  <a:cubicBezTo>
                    <a:pt x="32232" y="24361"/>
                    <a:pt x="30972" y="23205"/>
                    <a:pt x="29479" y="23205"/>
                  </a:cubicBezTo>
                  <a:cubicBezTo>
                    <a:pt x="29412" y="23205"/>
                    <a:pt x="29344" y="23208"/>
                    <a:pt x="29276" y="23212"/>
                  </a:cubicBezTo>
                  <a:cubicBezTo>
                    <a:pt x="28254" y="23284"/>
                    <a:pt x="27266" y="23320"/>
                    <a:pt x="26312" y="23320"/>
                  </a:cubicBezTo>
                  <a:cubicBezTo>
                    <a:pt x="19669" y="23320"/>
                    <a:pt x="14690" y="21581"/>
                    <a:pt x="11482" y="18134"/>
                  </a:cubicBezTo>
                  <a:cubicBezTo>
                    <a:pt x="6049" y="12296"/>
                    <a:pt x="7254" y="3365"/>
                    <a:pt x="7267" y="3275"/>
                  </a:cubicBezTo>
                  <a:cubicBezTo>
                    <a:pt x="7491" y="1708"/>
                    <a:pt x="6401" y="254"/>
                    <a:pt x="4832" y="30"/>
                  </a:cubicBezTo>
                  <a:cubicBezTo>
                    <a:pt x="4694" y="10"/>
                    <a:pt x="4557" y="1"/>
                    <a:pt x="4422" y="1"/>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4" name="Google Shape;1114;p28"/>
            <p:cNvSpPr/>
            <p:nvPr/>
          </p:nvSpPr>
          <p:spPr>
            <a:xfrm>
              <a:off x="2247950" y="5004600"/>
              <a:ext cx="1109025" cy="1142375"/>
            </a:xfrm>
            <a:custGeom>
              <a:avLst/>
              <a:gdLst/>
              <a:ahLst/>
              <a:cxnLst/>
              <a:rect l="l" t="t" r="r" b="b"/>
              <a:pathLst>
                <a:path w="44361" h="45695" extrusionOk="0">
                  <a:moveTo>
                    <a:pt x="0" y="30902"/>
                  </a:moveTo>
                  <a:lnTo>
                    <a:pt x="28086" y="1"/>
                  </a:lnTo>
                  <a:lnTo>
                    <a:pt x="44360" y="14793"/>
                  </a:lnTo>
                  <a:lnTo>
                    <a:pt x="16274" y="45694"/>
                  </a:lnTo>
                  <a:close/>
                </a:path>
              </a:pathLst>
            </a:custGeom>
            <a:solidFill>
              <a:schemeClr val="dk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5" name="Google Shape;1115;p28"/>
            <p:cNvSpPr/>
            <p:nvPr/>
          </p:nvSpPr>
          <p:spPr>
            <a:xfrm>
              <a:off x="3556525" y="1895075"/>
              <a:ext cx="648225" cy="943975"/>
            </a:xfrm>
            <a:custGeom>
              <a:avLst/>
              <a:gdLst/>
              <a:ahLst/>
              <a:cxnLst/>
              <a:rect l="l" t="t" r="r" b="b"/>
              <a:pathLst>
                <a:path w="25929" h="37759" extrusionOk="0">
                  <a:moveTo>
                    <a:pt x="65" y="37759"/>
                  </a:moveTo>
                  <a:lnTo>
                    <a:pt x="25929" y="37700"/>
                  </a:lnTo>
                  <a:cubicBezTo>
                    <a:pt x="25929" y="37700"/>
                    <a:pt x="25882" y="17164"/>
                    <a:pt x="25864" y="9667"/>
                  </a:cubicBezTo>
                  <a:cubicBezTo>
                    <a:pt x="12725" y="0"/>
                    <a:pt x="1" y="9727"/>
                    <a:pt x="1" y="9727"/>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6" name="Google Shape;1116;p28"/>
            <p:cNvSpPr/>
            <p:nvPr/>
          </p:nvSpPr>
          <p:spPr>
            <a:xfrm>
              <a:off x="3348375" y="1931225"/>
              <a:ext cx="1014650" cy="377275"/>
            </a:xfrm>
            <a:custGeom>
              <a:avLst/>
              <a:gdLst/>
              <a:ahLst/>
              <a:cxnLst/>
              <a:rect l="l" t="t" r="r" b="b"/>
              <a:pathLst>
                <a:path w="40586" h="15091" extrusionOk="0">
                  <a:moveTo>
                    <a:pt x="20774" y="0"/>
                  </a:moveTo>
                  <a:cubicBezTo>
                    <a:pt x="20755" y="0"/>
                    <a:pt x="20736" y="0"/>
                    <a:pt x="20718" y="0"/>
                  </a:cubicBezTo>
                  <a:cubicBezTo>
                    <a:pt x="14032" y="16"/>
                    <a:pt x="7433" y="3462"/>
                    <a:pt x="1081" y="10262"/>
                  </a:cubicBezTo>
                  <a:cubicBezTo>
                    <a:pt x="0" y="11419"/>
                    <a:pt x="62" y="13236"/>
                    <a:pt x="1219" y="14318"/>
                  </a:cubicBezTo>
                  <a:cubicBezTo>
                    <a:pt x="1773" y="14834"/>
                    <a:pt x="2476" y="15090"/>
                    <a:pt x="3177" y="15090"/>
                  </a:cubicBezTo>
                  <a:cubicBezTo>
                    <a:pt x="3945" y="15090"/>
                    <a:pt x="4710" y="14784"/>
                    <a:pt x="5275" y="14179"/>
                  </a:cubicBezTo>
                  <a:cubicBezTo>
                    <a:pt x="10510" y="8574"/>
                    <a:pt x="15725" y="5739"/>
                    <a:pt x="20791" y="5739"/>
                  </a:cubicBezTo>
                  <a:cubicBezTo>
                    <a:pt x="21115" y="5739"/>
                    <a:pt x="21438" y="5751"/>
                    <a:pt x="21761" y="5774"/>
                  </a:cubicBezTo>
                  <a:cubicBezTo>
                    <a:pt x="29716" y="6347"/>
                    <a:pt x="34918" y="13706"/>
                    <a:pt x="34969" y="13780"/>
                  </a:cubicBezTo>
                  <a:cubicBezTo>
                    <a:pt x="35527" y="14582"/>
                    <a:pt x="36421" y="15013"/>
                    <a:pt x="37329" y="15013"/>
                  </a:cubicBezTo>
                  <a:cubicBezTo>
                    <a:pt x="37894" y="15013"/>
                    <a:pt x="38465" y="14846"/>
                    <a:pt x="38964" y="14499"/>
                  </a:cubicBezTo>
                  <a:cubicBezTo>
                    <a:pt x="40264" y="13595"/>
                    <a:pt x="40586" y="11805"/>
                    <a:pt x="39681" y="10505"/>
                  </a:cubicBezTo>
                  <a:cubicBezTo>
                    <a:pt x="39407" y="10109"/>
                    <a:pt x="32831" y="819"/>
                    <a:pt x="22174" y="50"/>
                  </a:cubicBezTo>
                  <a:cubicBezTo>
                    <a:pt x="21707" y="17"/>
                    <a:pt x="21241" y="0"/>
                    <a:pt x="20774" y="0"/>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7" name="Google Shape;1117;p28"/>
            <p:cNvSpPr/>
            <p:nvPr/>
          </p:nvSpPr>
          <p:spPr>
            <a:xfrm>
              <a:off x="3605400" y="2288200"/>
              <a:ext cx="562100" cy="1050350"/>
            </a:xfrm>
            <a:custGeom>
              <a:avLst/>
              <a:gdLst/>
              <a:ahLst/>
              <a:cxnLst/>
              <a:rect l="l" t="t" r="r" b="b"/>
              <a:pathLst>
                <a:path w="22484" h="42014" extrusionOk="0">
                  <a:moveTo>
                    <a:pt x="21991" y="0"/>
                  </a:moveTo>
                  <a:lnTo>
                    <a:pt x="1" y="259"/>
                  </a:lnTo>
                  <a:lnTo>
                    <a:pt x="492" y="42013"/>
                  </a:lnTo>
                  <a:lnTo>
                    <a:pt x="22483" y="41755"/>
                  </a:lnTo>
                  <a:close/>
                </a:path>
              </a:pathLst>
            </a:custGeom>
            <a:solidFill>
              <a:schemeClr val="accent5"/>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8" name="Google Shape;1118;p28"/>
            <p:cNvSpPr/>
            <p:nvPr/>
          </p:nvSpPr>
          <p:spPr>
            <a:xfrm>
              <a:off x="5267975" y="3661225"/>
              <a:ext cx="983500" cy="755700"/>
            </a:xfrm>
            <a:custGeom>
              <a:avLst/>
              <a:gdLst/>
              <a:ahLst/>
              <a:cxnLst/>
              <a:rect l="l" t="t" r="r" b="b"/>
              <a:pathLst>
                <a:path w="39340" h="30228" extrusionOk="0">
                  <a:moveTo>
                    <a:pt x="0" y="4734"/>
                  </a:moveTo>
                  <a:lnTo>
                    <a:pt x="4368" y="30228"/>
                  </a:lnTo>
                  <a:cubicBezTo>
                    <a:pt x="4368" y="30228"/>
                    <a:pt x="24607" y="26759"/>
                    <a:pt x="31998" y="25493"/>
                  </a:cubicBezTo>
                  <a:cubicBezTo>
                    <a:pt x="39339" y="10925"/>
                    <a:pt x="27629" y="1"/>
                    <a:pt x="27629" y="1"/>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19" name="Google Shape;1119;p28"/>
            <p:cNvSpPr/>
            <p:nvPr/>
          </p:nvSpPr>
          <p:spPr>
            <a:xfrm>
              <a:off x="5758425" y="3479000"/>
              <a:ext cx="486300" cy="984925"/>
            </a:xfrm>
            <a:custGeom>
              <a:avLst/>
              <a:gdLst/>
              <a:ahLst/>
              <a:cxnLst/>
              <a:rect l="l" t="t" r="r" b="b"/>
              <a:pathLst>
                <a:path w="19452" h="39397" extrusionOk="0">
                  <a:moveTo>
                    <a:pt x="3273" y="0"/>
                  </a:moveTo>
                  <a:cubicBezTo>
                    <a:pt x="2341" y="0"/>
                    <a:pt x="1427" y="453"/>
                    <a:pt x="875" y="1289"/>
                  </a:cubicBezTo>
                  <a:cubicBezTo>
                    <a:pt x="0" y="2611"/>
                    <a:pt x="365" y="4390"/>
                    <a:pt x="1687" y="5265"/>
                  </a:cubicBezTo>
                  <a:cubicBezTo>
                    <a:pt x="8495" y="9762"/>
                    <a:pt x="12207" y="14760"/>
                    <a:pt x="12720" y="20119"/>
                  </a:cubicBezTo>
                  <a:cubicBezTo>
                    <a:pt x="13480" y="28057"/>
                    <a:pt x="7092" y="34412"/>
                    <a:pt x="7027" y="34475"/>
                  </a:cubicBezTo>
                  <a:cubicBezTo>
                    <a:pt x="5896" y="35584"/>
                    <a:pt x="5877" y="37402"/>
                    <a:pt x="6985" y="38534"/>
                  </a:cubicBezTo>
                  <a:cubicBezTo>
                    <a:pt x="7547" y="39108"/>
                    <a:pt x="8291" y="39396"/>
                    <a:pt x="9036" y="39396"/>
                  </a:cubicBezTo>
                  <a:cubicBezTo>
                    <a:pt x="9760" y="39396"/>
                    <a:pt x="10485" y="39124"/>
                    <a:pt x="11043" y="38577"/>
                  </a:cubicBezTo>
                  <a:cubicBezTo>
                    <a:pt x="11386" y="38240"/>
                    <a:pt x="19451" y="30209"/>
                    <a:pt x="18434" y="19572"/>
                  </a:cubicBezTo>
                  <a:cubicBezTo>
                    <a:pt x="18387" y="19087"/>
                    <a:pt x="18322" y="18606"/>
                    <a:pt x="18241" y="18128"/>
                  </a:cubicBezTo>
                  <a:cubicBezTo>
                    <a:pt x="17112" y="11539"/>
                    <a:pt x="12614" y="5606"/>
                    <a:pt x="4851" y="475"/>
                  </a:cubicBezTo>
                  <a:cubicBezTo>
                    <a:pt x="4364" y="154"/>
                    <a:pt x="3815" y="0"/>
                    <a:pt x="3273" y="0"/>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0" name="Google Shape;1120;p28"/>
            <p:cNvSpPr/>
            <p:nvPr/>
          </p:nvSpPr>
          <p:spPr>
            <a:xfrm>
              <a:off x="4785325" y="3735500"/>
              <a:ext cx="1125300" cy="727050"/>
            </a:xfrm>
            <a:custGeom>
              <a:avLst/>
              <a:gdLst/>
              <a:ahLst/>
              <a:cxnLst/>
              <a:rect l="l" t="t" r="r" b="b"/>
              <a:pathLst>
                <a:path w="45012" h="29082" extrusionOk="0">
                  <a:moveTo>
                    <a:pt x="45011" y="21641"/>
                  </a:moveTo>
                  <a:lnTo>
                    <a:pt x="41091" y="1"/>
                  </a:lnTo>
                  <a:lnTo>
                    <a:pt x="1" y="7443"/>
                  </a:lnTo>
                  <a:lnTo>
                    <a:pt x="3921" y="29082"/>
                  </a:lnTo>
                  <a:close/>
                </a:path>
              </a:pathLst>
            </a:custGeom>
            <a:solidFill>
              <a:schemeClr val="accent3"/>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1" name="Google Shape;1121;p28"/>
            <p:cNvSpPr/>
            <p:nvPr/>
          </p:nvSpPr>
          <p:spPr>
            <a:xfrm>
              <a:off x="1422500" y="3459825"/>
              <a:ext cx="993850" cy="808575"/>
            </a:xfrm>
            <a:custGeom>
              <a:avLst/>
              <a:gdLst/>
              <a:ahLst/>
              <a:cxnLst/>
              <a:rect l="l" t="t" r="r" b="b"/>
              <a:pathLst>
                <a:path w="39754" h="32343" extrusionOk="0">
                  <a:moveTo>
                    <a:pt x="39754" y="7394"/>
                  </a:moveTo>
                  <a:lnTo>
                    <a:pt x="32933" y="32342"/>
                  </a:lnTo>
                  <a:cubicBezTo>
                    <a:pt x="32933" y="32342"/>
                    <a:pt x="13126" y="26926"/>
                    <a:pt x="5894" y="24948"/>
                  </a:cubicBezTo>
                  <a:cubicBezTo>
                    <a:pt x="0" y="9737"/>
                    <a:pt x="12715" y="0"/>
                    <a:pt x="12715" y="0"/>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2" name="Google Shape;1122;p28"/>
            <p:cNvSpPr/>
            <p:nvPr/>
          </p:nvSpPr>
          <p:spPr>
            <a:xfrm>
              <a:off x="1400100" y="3289600"/>
              <a:ext cx="550950" cy="966950"/>
            </a:xfrm>
            <a:custGeom>
              <a:avLst/>
              <a:gdLst/>
              <a:ahLst/>
              <a:cxnLst/>
              <a:rect l="l" t="t" r="r" b="b"/>
              <a:pathLst>
                <a:path w="22038" h="38678" extrusionOk="0">
                  <a:moveTo>
                    <a:pt x="18756" y="1"/>
                  </a:moveTo>
                  <a:cubicBezTo>
                    <a:pt x="18304" y="1"/>
                    <a:pt x="17845" y="108"/>
                    <a:pt x="17417" y="334"/>
                  </a:cubicBezTo>
                  <a:cubicBezTo>
                    <a:pt x="9192" y="4687"/>
                    <a:pt x="4140" y="10154"/>
                    <a:pt x="2378" y="16604"/>
                  </a:cubicBezTo>
                  <a:cubicBezTo>
                    <a:pt x="2250" y="17071"/>
                    <a:pt x="2140" y="17544"/>
                    <a:pt x="2047" y="18021"/>
                  </a:cubicBezTo>
                  <a:cubicBezTo>
                    <a:pt x="0" y="28510"/>
                    <a:pt x="7247" y="37286"/>
                    <a:pt x="7557" y="37654"/>
                  </a:cubicBezTo>
                  <a:cubicBezTo>
                    <a:pt x="8125" y="38330"/>
                    <a:pt x="8937" y="38678"/>
                    <a:pt x="9755" y="38678"/>
                  </a:cubicBezTo>
                  <a:cubicBezTo>
                    <a:pt x="10407" y="38678"/>
                    <a:pt x="11062" y="38457"/>
                    <a:pt x="11599" y="38005"/>
                  </a:cubicBezTo>
                  <a:cubicBezTo>
                    <a:pt x="12814" y="36986"/>
                    <a:pt x="12971" y="35176"/>
                    <a:pt x="11951" y="33962"/>
                  </a:cubicBezTo>
                  <a:cubicBezTo>
                    <a:pt x="11894" y="33894"/>
                    <a:pt x="6151" y="26948"/>
                    <a:pt x="7679" y="19120"/>
                  </a:cubicBezTo>
                  <a:cubicBezTo>
                    <a:pt x="8711" y="13837"/>
                    <a:pt x="12890" y="9223"/>
                    <a:pt x="20101" y="5407"/>
                  </a:cubicBezTo>
                  <a:cubicBezTo>
                    <a:pt x="21502" y="4666"/>
                    <a:pt x="22038" y="2929"/>
                    <a:pt x="21296" y="1529"/>
                  </a:cubicBezTo>
                  <a:cubicBezTo>
                    <a:pt x="20782" y="556"/>
                    <a:pt x="19786" y="1"/>
                    <a:pt x="18756" y="1"/>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3" name="Google Shape;1123;p28"/>
            <p:cNvSpPr/>
            <p:nvPr/>
          </p:nvSpPr>
          <p:spPr>
            <a:xfrm>
              <a:off x="1728500" y="3547925"/>
              <a:ext cx="1154425" cy="813825"/>
            </a:xfrm>
            <a:custGeom>
              <a:avLst/>
              <a:gdLst/>
              <a:ahLst/>
              <a:cxnLst/>
              <a:rect l="l" t="t" r="r" b="b"/>
              <a:pathLst>
                <a:path w="46177" h="32553" extrusionOk="0">
                  <a:moveTo>
                    <a:pt x="1" y="21158"/>
                  </a:moveTo>
                  <a:lnTo>
                    <a:pt x="6004" y="1"/>
                  </a:lnTo>
                  <a:lnTo>
                    <a:pt x="46176" y="11394"/>
                  </a:lnTo>
                  <a:lnTo>
                    <a:pt x="40175" y="32553"/>
                  </a:lnTo>
                  <a:close/>
                </a:path>
              </a:pathLst>
            </a:custGeom>
            <a:solidFill>
              <a:schemeClr val="l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4" name="Google Shape;1124;p28"/>
            <p:cNvSpPr/>
            <p:nvPr/>
          </p:nvSpPr>
          <p:spPr>
            <a:xfrm>
              <a:off x="1743450" y="3497700"/>
              <a:ext cx="491025" cy="700925"/>
            </a:xfrm>
            <a:custGeom>
              <a:avLst/>
              <a:gdLst/>
              <a:ahLst/>
              <a:cxnLst/>
              <a:rect l="l" t="t" r="r" b="b"/>
              <a:pathLst>
                <a:path w="19641" h="28037" extrusionOk="0">
                  <a:moveTo>
                    <a:pt x="5414" y="26979"/>
                  </a:moveTo>
                  <a:cubicBezTo>
                    <a:pt x="1548" y="25923"/>
                    <a:pt x="0" y="19263"/>
                    <a:pt x="1958" y="12104"/>
                  </a:cubicBezTo>
                  <a:cubicBezTo>
                    <a:pt x="3915" y="4945"/>
                    <a:pt x="8637" y="0"/>
                    <a:pt x="12501" y="1057"/>
                  </a:cubicBezTo>
                  <a:cubicBezTo>
                    <a:pt x="16369" y="2114"/>
                    <a:pt x="19640" y="4645"/>
                    <a:pt x="16512" y="16083"/>
                  </a:cubicBezTo>
                  <a:cubicBezTo>
                    <a:pt x="13385" y="27522"/>
                    <a:pt x="9281" y="28036"/>
                    <a:pt x="5414" y="26979"/>
                  </a:cubicBezTo>
                  <a:close/>
                </a:path>
              </a:pathLst>
            </a:custGeom>
            <a:solidFill>
              <a:schemeClr val="l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5" name="Google Shape;1125;p28"/>
            <p:cNvSpPr/>
            <p:nvPr/>
          </p:nvSpPr>
          <p:spPr>
            <a:xfrm>
              <a:off x="5452000" y="3677675"/>
              <a:ext cx="453225" cy="696050"/>
            </a:xfrm>
            <a:custGeom>
              <a:avLst/>
              <a:gdLst/>
              <a:ahLst/>
              <a:cxnLst/>
              <a:rect l="l" t="t" r="r" b="b"/>
              <a:pathLst>
                <a:path w="18129" h="27842" extrusionOk="0">
                  <a:moveTo>
                    <a:pt x="11991" y="27164"/>
                  </a:moveTo>
                  <a:cubicBezTo>
                    <a:pt x="15942" y="26487"/>
                    <a:pt x="18128" y="20010"/>
                    <a:pt x="16875" y="12695"/>
                  </a:cubicBezTo>
                  <a:cubicBezTo>
                    <a:pt x="15622" y="5381"/>
                    <a:pt x="11403" y="0"/>
                    <a:pt x="7452" y="676"/>
                  </a:cubicBezTo>
                  <a:cubicBezTo>
                    <a:pt x="3502" y="1353"/>
                    <a:pt x="1" y="3556"/>
                    <a:pt x="2003" y="15244"/>
                  </a:cubicBezTo>
                  <a:cubicBezTo>
                    <a:pt x="4005" y="26931"/>
                    <a:pt x="8040" y="27842"/>
                    <a:pt x="11991" y="27164"/>
                  </a:cubicBezTo>
                  <a:close/>
                </a:path>
              </a:pathLst>
            </a:custGeom>
            <a:solidFill>
              <a:schemeClr val="accent3"/>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6" name="Google Shape;1126;p28"/>
            <p:cNvSpPr/>
            <p:nvPr/>
          </p:nvSpPr>
          <p:spPr>
            <a:xfrm>
              <a:off x="3535800" y="2277075"/>
              <a:ext cx="672325" cy="378325"/>
            </a:xfrm>
            <a:custGeom>
              <a:avLst/>
              <a:gdLst/>
              <a:ahLst/>
              <a:cxnLst/>
              <a:rect l="l" t="t" r="r" b="b"/>
              <a:pathLst>
                <a:path w="26893" h="15133" extrusionOk="0">
                  <a:moveTo>
                    <a:pt x="26883" y="7244"/>
                  </a:moveTo>
                  <a:cubicBezTo>
                    <a:pt x="26875" y="3236"/>
                    <a:pt x="20851" y="1"/>
                    <a:pt x="13431" y="18"/>
                  </a:cubicBezTo>
                  <a:cubicBezTo>
                    <a:pt x="6009" y="34"/>
                    <a:pt x="1" y="3298"/>
                    <a:pt x="9" y="7305"/>
                  </a:cubicBezTo>
                  <a:cubicBezTo>
                    <a:pt x="19" y="11314"/>
                    <a:pt x="1606" y="15133"/>
                    <a:pt x="13465" y="15106"/>
                  </a:cubicBezTo>
                  <a:cubicBezTo>
                    <a:pt x="25323" y="15078"/>
                    <a:pt x="26892" y="11253"/>
                    <a:pt x="26883" y="7244"/>
                  </a:cubicBezTo>
                  <a:close/>
                </a:path>
              </a:pathLst>
            </a:custGeom>
            <a:solidFill>
              <a:schemeClr val="accent5"/>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7" name="Google Shape;1127;p28"/>
            <p:cNvSpPr/>
            <p:nvPr/>
          </p:nvSpPr>
          <p:spPr>
            <a:xfrm>
              <a:off x="2257100" y="5499950"/>
              <a:ext cx="665075" cy="646900"/>
            </a:xfrm>
            <a:custGeom>
              <a:avLst/>
              <a:gdLst/>
              <a:ahLst/>
              <a:cxnLst/>
              <a:rect l="l" t="t" r="r" b="b"/>
              <a:pathLst>
                <a:path w="26603" h="25876" extrusionOk="0">
                  <a:moveTo>
                    <a:pt x="2724" y="4674"/>
                  </a:moveTo>
                  <a:cubicBezTo>
                    <a:pt x="0" y="7614"/>
                    <a:pt x="2205" y="14085"/>
                    <a:pt x="7649" y="19129"/>
                  </a:cubicBezTo>
                  <a:cubicBezTo>
                    <a:pt x="13094" y="24172"/>
                    <a:pt x="19716" y="25876"/>
                    <a:pt x="22440" y="22936"/>
                  </a:cubicBezTo>
                  <a:cubicBezTo>
                    <a:pt x="25162" y="19995"/>
                    <a:pt x="26603" y="16118"/>
                    <a:pt x="17903" y="8060"/>
                  </a:cubicBezTo>
                  <a:cubicBezTo>
                    <a:pt x="9204" y="1"/>
                    <a:pt x="5448" y="1733"/>
                    <a:pt x="2724" y="4674"/>
                  </a:cubicBezTo>
                  <a:close/>
                </a:path>
              </a:pathLst>
            </a:custGeom>
            <a:solidFill>
              <a:schemeClr val="dk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8" name="Google Shape;1128;p28"/>
            <p:cNvSpPr/>
            <p:nvPr/>
          </p:nvSpPr>
          <p:spPr>
            <a:xfrm>
              <a:off x="4613325" y="5637375"/>
              <a:ext cx="672375" cy="636900"/>
            </a:xfrm>
            <a:custGeom>
              <a:avLst/>
              <a:gdLst/>
              <a:ahLst/>
              <a:cxnLst/>
              <a:rect l="l" t="t" r="r" b="b"/>
              <a:pathLst>
                <a:path w="26895" h="25476" extrusionOk="0">
                  <a:moveTo>
                    <a:pt x="3912" y="22438"/>
                  </a:moveTo>
                  <a:cubicBezTo>
                    <a:pt x="6528" y="25475"/>
                    <a:pt x="13208" y="24013"/>
                    <a:pt x="18831" y="19171"/>
                  </a:cubicBezTo>
                  <a:cubicBezTo>
                    <a:pt x="24455" y="14331"/>
                    <a:pt x="26895" y="7942"/>
                    <a:pt x="24279" y="4905"/>
                  </a:cubicBezTo>
                  <a:cubicBezTo>
                    <a:pt x="21664" y="1868"/>
                    <a:pt x="17974" y="0"/>
                    <a:pt x="8987" y="7738"/>
                  </a:cubicBezTo>
                  <a:cubicBezTo>
                    <a:pt x="1" y="15474"/>
                    <a:pt x="1298" y="19400"/>
                    <a:pt x="3912" y="22438"/>
                  </a:cubicBezTo>
                  <a:close/>
                </a:path>
              </a:pathLst>
            </a:custGeom>
            <a:solidFill>
              <a:schemeClr val="l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29" name="Google Shape;1129;p28"/>
            <p:cNvSpPr/>
            <p:nvPr/>
          </p:nvSpPr>
          <p:spPr>
            <a:xfrm>
              <a:off x="5124200" y="6178575"/>
              <a:ext cx="297650" cy="283800"/>
            </a:xfrm>
            <a:custGeom>
              <a:avLst/>
              <a:gdLst/>
              <a:ahLst/>
              <a:cxnLst/>
              <a:rect l="l" t="t" r="r" b="b"/>
              <a:pathLst>
                <a:path w="11906" h="11352" extrusionOk="0">
                  <a:moveTo>
                    <a:pt x="10156" y="2058"/>
                  </a:moveTo>
                  <a:cubicBezTo>
                    <a:pt x="11905" y="4089"/>
                    <a:pt x="11441" y="7356"/>
                    <a:pt x="9120" y="9354"/>
                  </a:cubicBezTo>
                  <a:cubicBezTo>
                    <a:pt x="6797" y="11352"/>
                    <a:pt x="3497" y="11326"/>
                    <a:pt x="1749" y="9294"/>
                  </a:cubicBezTo>
                  <a:cubicBezTo>
                    <a:pt x="0" y="7263"/>
                    <a:pt x="465" y="3997"/>
                    <a:pt x="2785" y="1998"/>
                  </a:cubicBezTo>
                  <a:cubicBezTo>
                    <a:pt x="5108" y="0"/>
                    <a:pt x="8408" y="26"/>
                    <a:pt x="10156" y="2058"/>
                  </a:cubicBezTo>
                  <a:close/>
                </a:path>
              </a:pathLst>
            </a:custGeom>
            <a:solidFill>
              <a:schemeClr val="dk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0" name="Google Shape;1130;p28"/>
            <p:cNvSpPr/>
            <p:nvPr/>
          </p:nvSpPr>
          <p:spPr>
            <a:xfrm>
              <a:off x="2579950" y="3651300"/>
              <a:ext cx="159450" cy="222875"/>
            </a:xfrm>
            <a:custGeom>
              <a:avLst/>
              <a:gdLst/>
              <a:ahLst/>
              <a:cxnLst/>
              <a:rect l="l" t="t" r="r" b="b"/>
              <a:pathLst>
                <a:path w="6378" h="8915" extrusionOk="0">
                  <a:moveTo>
                    <a:pt x="2773" y="7642"/>
                  </a:moveTo>
                  <a:cubicBezTo>
                    <a:pt x="4170" y="8914"/>
                    <a:pt x="5064" y="8500"/>
                    <a:pt x="5572" y="6329"/>
                  </a:cubicBezTo>
                  <a:cubicBezTo>
                    <a:pt x="6377" y="2886"/>
                    <a:pt x="4589" y="0"/>
                    <a:pt x="4589" y="0"/>
                  </a:cubicBezTo>
                  <a:cubicBezTo>
                    <a:pt x="4589" y="0"/>
                    <a:pt x="1038" y="403"/>
                    <a:pt x="746" y="1029"/>
                  </a:cubicBezTo>
                  <a:cubicBezTo>
                    <a:pt x="746" y="1029"/>
                    <a:pt x="0" y="3555"/>
                    <a:pt x="195" y="4994"/>
                  </a:cubicBezTo>
                  <a:cubicBezTo>
                    <a:pt x="389" y="6432"/>
                    <a:pt x="1374" y="6372"/>
                    <a:pt x="2773" y="7642"/>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1" name="Google Shape;1131;p28"/>
            <p:cNvSpPr/>
            <p:nvPr/>
          </p:nvSpPr>
          <p:spPr>
            <a:xfrm>
              <a:off x="1957100" y="3394000"/>
              <a:ext cx="765575" cy="299350"/>
            </a:xfrm>
            <a:custGeom>
              <a:avLst/>
              <a:gdLst/>
              <a:ahLst/>
              <a:cxnLst/>
              <a:rect l="l" t="t" r="r" b="b"/>
              <a:pathLst>
                <a:path w="30623" h="11974" extrusionOk="0">
                  <a:moveTo>
                    <a:pt x="14113" y="1"/>
                  </a:moveTo>
                  <a:cubicBezTo>
                    <a:pt x="9857" y="1"/>
                    <a:pt x="5751" y="1756"/>
                    <a:pt x="1" y="6971"/>
                  </a:cubicBezTo>
                  <a:lnTo>
                    <a:pt x="3911" y="11283"/>
                  </a:lnTo>
                  <a:cubicBezTo>
                    <a:pt x="8647" y="6987"/>
                    <a:pt x="11352" y="5461"/>
                    <a:pt x="14390" y="5461"/>
                  </a:cubicBezTo>
                  <a:cubicBezTo>
                    <a:pt x="15156" y="5461"/>
                    <a:pt x="15943" y="5558"/>
                    <a:pt x="16789" y="5732"/>
                  </a:cubicBezTo>
                  <a:cubicBezTo>
                    <a:pt x="21171" y="6632"/>
                    <a:pt x="21779" y="7310"/>
                    <a:pt x="24933" y="11973"/>
                  </a:cubicBezTo>
                  <a:lnTo>
                    <a:pt x="30622" y="10249"/>
                  </a:lnTo>
                  <a:cubicBezTo>
                    <a:pt x="28250" y="5016"/>
                    <a:pt x="23958" y="1646"/>
                    <a:pt x="18198" y="463"/>
                  </a:cubicBezTo>
                  <a:cubicBezTo>
                    <a:pt x="16785" y="172"/>
                    <a:pt x="15442" y="1"/>
                    <a:pt x="14113" y="1"/>
                  </a:cubicBezTo>
                  <a:close/>
                </a:path>
              </a:pathLst>
            </a:custGeom>
            <a:solidFill>
              <a:schemeClr val="l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2" name="Google Shape;1132;p28"/>
            <p:cNvSpPr/>
            <p:nvPr/>
          </p:nvSpPr>
          <p:spPr>
            <a:xfrm>
              <a:off x="2472000" y="4050400"/>
              <a:ext cx="238925" cy="314325"/>
            </a:xfrm>
            <a:custGeom>
              <a:avLst/>
              <a:gdLst/>
              <a:ahLst/>
              <a:cxnLst/>
              <a:rect l="l" t="t" r="r" b="b"/>
              <a:pathLst>
                <a:path w="9557" h="12573" extrusionOk="0">
                  <a:moveTo>
                    <a:pt x="3534" y="5038"/>
                  </a:moveTo>
                  <a:cubicBezTo>
                    <a:pt x="3272" y="5395"/>
                    <a:pt x="2945" y="5823"/>
                    <a:pt x="2563" y="6330"/>
                  </a:cubicBezTo>
                  <a:lnTo>
                    <a:pt x="2737" y="4032"/>
                  </a:lnTo>
                  <a:cubicBezTo>
                    <a:pt x="2810" y="3060"/>
                    <a:pt x="1959" y="2900"/>
                    <a:pt x="1497" y="3014"/>
                  </a:cubicBezTo>
                  <a:lnTo>
                    <a:pt x="108" y="9113"/>
                  </a:lnTo>
                  <a:cubicBezTo>
                    <a:pt x="1" y="9824"/>
                    <a:pt x="3175" y="12573"/>
                    <a:pt x="3175" y="12573"/>
                  </a:cubicBezTo>
                  <a:cubicBezTo>
                    <a:pt x="3175" y="12573"/>
                    <a:pt x="5441" y="11313"/>
                    <a:pt x="7181" y="9090"/>
                  </a:cubicBezTo>
                  <a:lnTo>
                    <a:pt x="8856" y="7640"/>
                  </a:lnTo>
                  <a:cubicBezTo>
                    <a:pt x="9556" y="7024"/>
                    <a:pt x="8679" y="6040"/>
                    <a:pt x="7975" y="6669"/>
                  </a:cubicBezTo>
                  <a:lnTo>
                    <a:pt x="7284" y="7287"/>
                  </a:lnTo>
                  <a:cubicBezTo>
                    <a:pt x="7284" y="7226"/>
                    <a:pt x="7267" y="7153"/>
                    <a:pt x="7247" y="7089"/>
                  </a:cubicBezTo>
                  <a:lnTo>
                    <a:pt x="8477" y="5734"/>
                  </a:lnTo>
                  <a:cubicBezTo>
                    <a:pt x="9117" y="5042"/>
                    <a:pt x="8081" y="4242"/>
                    <a:pt x="7537" y="4819"/>
                  </a:cubicBezTo>
                  <a:lnTo>
                    <a:pt x="6496" y="5924"/>
                  </a:lnTo>
                  <a:cubicBezTo>
                    <a:pt x="6470" y="5894"/>
                    <a:pt x="6409" y="5845"/>
                    <a:pt x="6388" y="5828"/>
                  </a:cubicBezTo>
                  <a:lnTo>
                    <a:pt x="7591" y="4321"/>
                  </a:lnTo>
                  <a:cubicBezTo>
                    <a:pt x="8134" y="3640"/>
                    <a:pt x="7098" y="2830"/>
                    <a:pt x="6562" y="3506"/>
                  </a:cubicBezTo>
                  <a:lnTo>
                    <a:pt x="5168" y="5254"/>
                  </a:lnTo>
                  <a:cubicBezTo>
                    <a:pt x="5103" y="5242"/>
                    <a:pt x="5036" y="5232"/>
                    <a:pt x="4970" y="5227"/>
                  </a:cubicBezTo>
                  <a:lnTo>
                    <a:pt x="7388" y="1452"/>
                  </a:lnTo>
                  <a:cubicBezTo>
                    <a:pt x="7847" y="733"/>
                    <a:pt x="6761" y="0"/>
                    <a:pt x="6280" y="750"/>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3" name="Google Shape;1133;p28"/>
            <p:cNvSpPr/>
            <p:nvPr/>
          </p:nvSpPr>
          <p:spPr>
            <a:xfrm>
              <a:off x="1863650" y="4052775"/>
              <a:ext cx="712325" cy="424875"/>
            </a:xfrm>
            <a:custGeom>
              <a:avLst/>
              <a:gdLst/>
              <a:ahLst/>
              <a:cxnLst/>
              <a:rect l="l" t="t" r="r" b="b"/>
              <a:pathLst>
                <a:path w="28493" h="16995" extrusionOk="0">
                  <a:moveTo>
                    <a:pt x="5787" y="1"/>
                  </a:moveTo>
                  <a:lnTo>
                    <a:pt x="0" y="1792"/>
                  </a:lnTo>
                  <a:cubicBezTo>
                    <a:pt x="3137" y="11919"/>
                    <a:pt x="7003" y="14358"/>
                    <a:pt x="9471" y="16030"/>
                  </a:cubicBezTo>
                  <a:cubicBezTo>
                    <a:pt x="10332" y="16613"/>
                    <a:pt x="11837" y="16995"/>
                    <a:pt x="13805" y="16995"/>
                  </a:cubicBezTo>
                  <a:cubicBezTo>
                    <a:pt x="17481" y="16995"/>
                    <a:pt x="22770" y="15662"/>
                    <a:pt x="28492" y="11813"/>
                  </a:cubicBezTo>
                  <a:lnTo>
                    <a:pt x="24583" y="7753"/>
                  </a:lnTo>
                  <a:cubicBezTo>
                    <a:pt x="20577" y="10033"/>
                    <a:pt x="16158" y="11754"/>
                    <a:pt x="14180" y="11754"/>
                  </a:cubicBezTo>
                  <a:cubicBezTo>
                    <a:pt x="13874" y="11754"/>
                    <a:pt x="13626" y="11713"/>
                    <a:pt x="13447" y="11626"/>
                  </a:cubicBezTo>
                  <a:cubicBezTo>
                    <a:pt x="12115" y="10978"/>
                    <a:pt x="8251" y="7960"/>
                    <a:pt x="5787" y="1"/>
                  </a:cubicBezTo>
                  <a:close/>
                </a:path>
              </a:pathLst>
            </a:custGeom>
            <a:solidFill>
              <a:schemeClr val="l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4" name="Google Shape;1134;p28"/>
            <p:cNvSpPr/>
            <p:nvPr/>
          </p:nvSpPr>
          <p:spPr>
            <a:xfrm>
              <a:off x="2205450" y="2791800"/>
              <a:ext cx="3242575" cy="3242550"/>
            </a:xfrm>
            <a:custGeom>
              <a:avLst/>
              <a:gdLst/>
              <a:ahLst/>
              <a:cxnLst/>
              <a:rect l="l" t="t" r="r" b="b"/>
              <a:pathLst>
                <a:path w="129703" h="129702" extrusionOk="0">
                  <a:moveTo>
                    <a:pt x="64853" y="0"/>
                  </a:moveTo>
                  <a:cubicBezTo>
                    <a:pt x="47652" y="0"/>
                    <a:pt x="31157" y="6833"/>
                    <a:pt x="18995" y="18994"/>
                  </a:cubicBezTo>
                  <a:cubicBezTo>
                    <a:pt x="6834" y="31156"/>
                    <a:pt x="1" y="47652"/>
                    <a:pt x="1" y="64852"/>
                  </a:cubicBezTo>
                  <a:cubicBezTo>
                    <a:pt x="1" y="82050"/>
                    <a:pt x="6834" y="98546"/>
                    <a:pt x="18995" y="110708"/>
                  </a:cubicBezTo>
                  <a:cubicBezTo>
                    <a:pt x="31157" y="122869"/>
                    <a:pt x="47652" y="129701"/>
                    <a:pt x="64851" y="129701"/>
                  </a:cubicBezTo>
                  <a:cubicBezTo>
                    <a:pt x="82051" y="129701"/>
                    <a:pt x="98547" y="122869"/>
                    <a:pt x="110709" y="110708"/>
                  </a:cubicBezTo>
                  <a:cubicBezTo>
                    <a:pt x="122870" y="98546"/>
                    <a:pt x="129703" y="82050"/>
                    <a:pt x="129703" y="64850"/>
                  </a:cubicBezTo>
                  <a:cubicBezTo>
                    <a:pt x="129703" y="47652"/>
                    <a:pt x="122870" y="31156"/>
                    <a:pt x="110709" y="18994"/>
                  </a:cubicBezTo>
                  <a:cubicBezTo>
                    <a:pt x="98547" y="6833"/>
                    <a:pt x="82051" y="0"/>
                    <a:pt x="64853" y="0"/>
                  </a:cubicBez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5" name="Google Shape;1135;p28"/>
            <p:cNvSpPr/>
            <p:nvPr/>
          </p:nvSpPr>
          <p:spPr>
            <a:xfrm>
              <a:off x="2253800" y="2841200"/>
              <a:ext cx="3150250" cy="3150250"/>
            </a:xfrm>
            <a:custGeom>
              <a:avLst/>
              <a:gdLst/>
              <a:ahLst/>
              <a:cxnLst/>
              <a:rect l="l" t="t" r="r" b="b"/>
              <a:pathLst>
                <a:path w="126010" h="126010" extrusionOk="0">
                  <a:moveTo>
                    <a:pt x="63004" y="1"/>
                  </a:moveTo>
                  <a:cubicBezTo>
                    <a:pt x="46294" y="1"/>
                    <a:pt x="30269" y="6638"/>
                    <a:pt x="18454" y="18454"/>
                  </a:cubicBezTo>
                  <a:cubicBezTo>
                    <a:pt x="6638" y="30269"/>
                    <a:pt x="1" y="46296"/>
                    <a:pt x="1" y="63006"/>
                  </a:cubicBezTo>
                  <a:cubicBezTo>
                    <a:pt x="1" y="79715"/>
                    <a:pt x="6638" y="95741"/>
                    <a:pt x="18454" y="107556"/>
                  </a:cubicBezTo>
                  <a:cubicBezTo>
                    <a:pt x="30269" y="119372"/>
                    <a:pt x="46294" y="126009"/>
                    <a:pt x="63004" y="126009"/>
                  </a:cubicBezTo>
                  <a:cubicBezTo>
                    <a:pt x="79714" y="126009"/>
                    <a:pt x="95739" y="119372"/>
                    <a:pt x="107556" y="107556"/>
                  </a:cubicBezTo>
                  <a:cubicBezTo>
                    <a:pt x="119371" y="95741"/>
                    <a:pt x="126009" y="79714"/>
                    <a:pt x="126009" y="63004"/>
                  </a:cubicBezTo>
                  <a:cubicBezTo>
                    <a:pt x="126009" y="46294"/>
                    <a:pt x="119371" y="30269"/>
                    <a:pt x="107556" y="18454"/>
                  </a:cubicBezTo>
                  <a:cubicBezTo>
                    <a:pt x="95739" y="6638"/>
                    <a:pt x="79714" y="1"/>
                    <a:pt x="63004" y="1"/>
                  </a:cubicBezTo>
                  <a:close/>
                </a:path>
              </a:pathLst>
            </a:custGeom>
            <a:solidFill>
              <a:schemeClr val="accen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6" name="Google Shape;1136;p28"/>
            <p:cNvSpPr/>
            <p:nvPr/>
          </p:nvSpPr>
          <p:spPr>
            <a:xfrm>
              <a:off x="4839325" y="3712400"/>
              <a:ext cx="219750" cy="326650"/>
            </a:xfrm>
            <a:custGeom>
              <a:avLst/>
              <a:gdLst/>
              <a:ahLst/>
              <a:cxnLst/>
              <a:rect l="l" t="t" r="r" b="b"/>
              <a:pathLst>
                <a:path w="8790" h="13066" extrusionOk="0">
                  <a:moveTo>
                    <a:pt x="6326" y="7399"/>
                  </a:moveTo>
                  <a:cubicBezTo>
                    <a:pt x="6493" y="6987"/>
                    <a:pt x="6706" y="6494"/>
                    <a:pt x="6953" y="5908"/>
                  </a:cubicBezTo>
                  <a:lnTo>
                    <a:pt x="7340" y="8181"/>
                  </a:lnTo>
                  <a:cubicBezTo>
                    <a:pt x="7503" y="9143"/>
                    <a:pt x="8369" y="9091"/>
                    <a:pt x="8790" y="8870"/>
                  </a:cubicBezTo>
                  <a:lnTo>
                    <a:pt x="8664" y="2616"/>
                  </a:lnTo>
                  <a:cubicBezTo>
                    <a:pt x="8597" y="1900"/>
                    <a:pt x="4851" y="0"/>
                    <a:pt x="4851" y="0"/>
                  </a:cubicBezTo>
                  <a:cubicBezTo>
                    <a:pt x="4851" y="0"/>
                    <a:pt x="2956" y="1771"/>
                    <a:pt x="1807" y="4349"/>
                  </a:cubicBezTo>
                  <a:lnTo>
                    <a:pt x="532" y="6160"/>
                  </a:lnTo>
                  <a:cubicBezTo>
                    <a:pt x="0" y="6927"/>
                    <a:pt x="1089" y="7671"/>
                    <a:pt x="1621" y="6890"/>
                  </a:cubicBezTo>
                  <a:lnTo>
                    <a:pt x="2141" y="6123"/>
                  </a:lnTo>
                  <a:cubicBezTo>
                    <a:pt x="2157" y="6181"/>
                    <a:pt x="2191" y="6249"/>
                    <a:pt x="2225" y="6306"/>
                  </a:cubicBezTo>
                  <a:lnTo>
                    <a:pt x="1359" y="7918"/>
                  </a:lnTo>
                  <a:cubicBezTo>
                    <a:pt x="905" y="8745"/>
                    <a:pt x="2104" y="9270"/>
                    <a:pt x="2493" y="8578"/>
                  </a:cubicBezTo>
                  <a:lnTo>
                    <a:pt x="3236" y="7255"/>
                  </a:lnTo>
                  <a:cubicBezTo>
                    <a:pt x="3267" y="7278"/>
                    <a:pt x="3340" y="7309"/>
                    <a:pt x="3363" y="7322"/>
                  </a:cubicBezTo>
                  <a:lnTo>
                    <a:pt x="2563" y="9075"/>
                  </a:lnTo>
                  <a:cubicBezTo>
                    <a:pt x="2200" y="9867"/>
                    <a:pt x="3400" y="10403"/>
                    <a:pt x="3758" y="9617"/>
                  </a:cubicBezTo>
                  <a:lnTo>
                    <a:pt x="4686" y="7585"/>
                  </a:lnTo>
                  <a:cubicBezTo>
                    <a:pt x="4752" y="7579"/>
                    <a:pt x="4819" y="7572"/>
                    <a:pt x="4885" y="7562"/>
                  </a:cubicBezTo>
                  <a:lnTo>
                    <a:pt x="3452" y="11809"/>
                  </a:lnTo>
                  <a:cubicBezTo>
                    <a:pt x="3180" y="12617"/>
                    <a:pt x="4412" y="13066"/>
                    <a:pt x="4696" y="12222"/>
                  </a:cubicBezTo>
                  <a:close/>
                </a:path>
              </a:pathLst>
            </a:custGeom>
            <a:solidFill>
              <a:srgbClr val="BC794B"/>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7" name="Google Shape;1137;p28"/>
            <p:cNvSpPr/>
            <p:nvPr/>
          </p:nvSpPr>
          <p:spPr>
            <a:xfrm>
              <a:off x="4940750" y="3510750"/>
              <a:ext cx="751725" cy="373025"/>
            </a:xfrm>
            <a:custGeom>
              <a:avLst/>
              <a:gdLst/>
              <a:ahLst/>
              <a:cxnLst/>
              <a:rect l="l" t="t" r="r" b="b"/>
              <a:pathLst>
                <a:path w="30069" h="14921" extrusionOk="0">
                  <a:moveTo>
                    <a:pt x="15707" y="1"/>
                  </a:moveTo>
                  <a:cubicBezTo>
                    <a:pt x="12186" y="1"/>
                    <a:pt x="5938" y="2374"/>
                    <a:pt x="1" y="8949"/>
                  </a:cubicBezTo>
                  <a:lnTo>
                    <a:pt x="4776" y="11944"/>
                  </a:lnTo>
                  <a:cubicBezTo>
                    <a:pt x="8450" y="8438"/>
                    <a:pt x="12776" y="5471"/>
                    <a:pt x="14425" y="5471"/>
                  </a:cubicBezTo>
                  <a:cubicBezTo>
                    <a:pt x="14504" y="5471"/>
                    <a:pt x="14577" y="5478"/>
                    <a:pt x="14644" y="5492"/>
                  </a:cubicBezTo>
                  <a:cubicBezTo>
                    <a:pt x="16093" y="5798"/>
                    <a:pt x="20572" y="7795"/>
                    <a:pt x="24888" y="14921"/>
                  </a:cubicBezTo>
                  <a:lnTo>
                    <a:pt x="30069" y="11782"/>
                  </a:lnTo>
                  <a:cubicBezTo>
                    <a:pt x="24577" y="2715"/>
                    <a:pt x="20235" y="1282"/>
                    <a:pt x="17437" y="259"/>
                  </a:cubicBezTo>
                  <a:cubicBezTo>
                    <a:pt x="16979" y="91"/>
                    <a:pt x="16395" y="1"/>
                    <a:pt x="15707" y="1"/>
                  </a:cubicBezTo>
                  <a:close/>
                </a:path>
              </a:pathLst>
            </a:custGeom>
            <a:solidFill>
              <a:schemeClr val="accent3"/>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8" name="Google Shape;1138;p28"/>
            <p:cNvSpPr/>
            <p:nvPr/>
          </p:nvSpPr>
          <p:spPr>
            <a:xfrm>
              <a:off x="4881225" y="4221825"/>
              <a:ext cx="273075" cy="300725"/>
            </a:xfrm>
            <a:custGeom>
              <a:avLst/>
              <a:gdLst/>
              <a:ahLst/>
              <a:cxnLst/>
              <a:rect l="l" t="t" r="r" b="b"/>
              <a:pathLst>
                <a:path w="10923" h="12029" extrusionOk="0">
                  <a:moveTo>
                    <a:pt x="7188" y="4516"/>
                  </a:moveTo>
                  <a:cubicBezTo>
                    <a:pt x="7465" y="4862"/>
                    <a:pt x="7810" y="5274"/>
                    <a:pt x="8213" y="5766"/>
                  </a:cubicBezTo>
                  <a:lnTo>
                    <a:pt x="7940" y="3477"/>
                  </a:lnTo>
                  <a:cubicBezTo>
                    <a:pt x="7824" y="2510"/>
                    <a:pt x="8669" y="2313"/>
                    <a:pt x="9136" y="2407"/>
                  </a:cubicBezTo>
                  <a:lnTo>
                    <a:pt x="10785" y="8440"/>
                  </a:lnTo>
                  <a:cubicBezTo>
                    <a:pt x="10922" y="9147"/>
                    <a:pt x="7870" y="12028"/>
                    <a:pt x="7870" y="12028"/>
                  </a:cubicBezTo>
                  <a:cubicBezTo>
                    <a:pt x="7870" y="12028"/>
                    <a:pt x="5550" y="10868"/>
                    <a:pt x="3718" y="8721"/>
                  </a:cubicBezTo>
                  <a:lnTo>
                    <a:pt x="728" y="6157"/>
                  </a:lnTo>
                  <a:cubicBezTo>
                    <a:pt x="1" y="5571"/>
                    <a:pt x="837" y="4551"/>
                    <a:pt x="1566" y="5148"/>
                  </a:cubicBezTo>
                  <a:lnTo>
                    <a:pt x="3536" y="6925"/>
                  </a:lnTo>
                  <a:cubicBezTo>
                    <a:pt x="3535" y="6865"/>
                    <a:pt x="3549" y="6792"/>
                    <a:pt x="3565" y="6726"/>
                  </a:cubicBezTo>
                  <a:lnTo>
                    <a:pt x="907" y="4265"/>
                  </a:lnTo>
                  <a:cubicBezTo>
                    <a:pt x="236" y="3602"/>
                    <a:pt x="1240" y="2757"/>
                    <a:pt x="1807" y="3312"/>
                  </a:cubicBezTo>
                  <a:lnTo>
                    <a:pt x="4265" y="5530"/>
                  </a:lnTo>
                  <a:cubicBezTo>
                    <a:pt x="4290" y="5498"/>
                    <a:pt x="4350" y="5447"/>
                    <a:pt x="4370" y="5428"/>
                  </a:cubicBezTo>
                  <a:lnTo>
                    <a:pt x="1566" y="2348"/>
                  </a:lnTo>
                  <a:cubicBezTo>
                    <a:pt x="994" y="1692"/>
                    <a:pt x="1994" y="839"/>
                    <a:pt x="2559" y="1491"/>
                  </a:cubicBezTo>
                  <a:lnTo>
                    <a:pt x="5563" y="4802"/>
                  </a:lnTo>
                  <a:cubicBezTo>
                    <a:pt x="5629" y="4788"/>
                    <a:pt x="5694" y="4777"/>
                    <a:pt x="5760" y="4767"/>
                  </a:cubicBezTo>
                  <a:lnTo>
                    <a:pt x="3369" y="1477"/>
                  </a:lnTo>
                  <a:cubicBezTo>
                    <a:pt x="2879" y="779"/>
                    <a:pt x="3934" y="0"/>
                    <a:pt x="4445" y="728"/>
                  </a:cubicBezTo>
                  <a:close/>
                </a:path>
              </a:pathLst>
            </a:custGeom>
            <a:solidFill>
              <a:srgbClr val="BC794B"/>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39" name="Google Shape;1139;p28"/>
            <p:cNvSpPr/>
            <p:nvPr/>
          </p:nvSpPr>
          <p:spPr>
            <a:xfrm>
              <a:off x="5052650" y="4187600"/>
              <a:ext cx="700925" cy="433450"/>
            </a:xfrm>
            <a:custGeom>
              <a:avLst/>
              <a:gdLst/>
              <a:ahLst/>
              <a:cxnLst/>
              <a:rect l="l" t="t" r="r" b="b"/>
              <a:pathLst>
                <a:path w="28037" h="17338" extrusionOk="0">
                  <a:moveTo>
                    <a:pt x="22179" y="0"/>
                  </a:moveTo>
                  <a:cubicBezTo>
                    <a:pt x="20059" y="8058"/>
                    <a:pt x="16328" y="11239"/>
                    <a:pt x="15024" y="11944"/>
                  </a:cubicBezTo>
                  <a:cubicBezTo>
                    <a:pt x="14820" y="12054"/>
                    <a:pt x="14518" y="12106"/>
                    <a:pt x="14136" y="12106"/>
                  </a:cubicBezTo>
                  <a:cubicBezTo>
                    <a:pt x="12085" y="12106"/>
                    <a:pt x="7724" y="10603"/>
                    <a:pt x="3732" y="8551"/>
                  </a:cubicBezTo>
                  <a:lnTo>
                    <a:pt x="1" y="12775"/>
                  </a:lnTo>
                  <a:cubicBezTo>
                    <a:pt x="5526" y="16158"/>
                    <a:pt x="10575" y="17338"/>
                    <a:pt x="14211" y="17338"/>
                  </a:cubicBezTo>
                  <a:cubicBezTo>
                    <a:pt x="16518" y="17338"/>
                    <a:pt x="18256" y="16863"/>
                    <a:pt x="19186" y="16174"/>
                  </a:cubicBezTo>
                  <a:cubicBezTo>
                    <a:pt x="21580" y="14398"/>
                    <a:pt x="25337" y="11794"/>
                    <a:pt x="28037" y="1542"/>
                  </a:cubicBezTo>
                  <a:lnTo>
                    <a:pt x="22179" y="0"/>
                  </a:lnTo>
                  <a:close/>
                </a:path>
              </a:pathLst>
            </a:custGeom>
            <a:solidFill>
              <a:schemeClr val="accent3"/>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0" name="Google Shape;1140;p28"/>
            <p:cNvSpPr/>
            <p:nvPr/>
          </p:nvSpPr>
          <p:spPr>
            <a:xfrm>
              <a:off x="5780575" y="4244550"/>
              <a:ext cx="110350" cy="112850"/>
            </a:xfrm>
            <a:custGeom>
              <a:avLst/>
              <a:gdLst/>
              <a:ahLst/>
              <a:cxnLst/>
              <a:rect l="l" t="t" r="r" b="b"/>
              <a:pathLst>
                <a:path w="4414" h="4514" extrusionOk="0">
                  <a:moveTo>
                    <a:pt x="2553" y="4222"/>
                  </a:moveTo>
                  <a:cubicBezTo>
                    <a:pt x="4254" y="3930"/>
                    <a:pt x="4414" y="2974"/>
                    <a:pt x="4222" y="1862"/>
                  </a:cubicBezTo>
                  <a:cubicBezTo>
                    <a:pt x="4032" y="749"/>
                    <a:pt x="2974" y="0"/>
                    <a:pt x="1861" y="192"/>
                  </a:cubicBezTo>
                  <a:cubicBezTo>
                    <a:pt x="749" y="382"/>
                    <a:pt x="0" y="1439"/>
                    <a:pt x="192" y="2553"/>
                  </a:cubicBezTo>
                  <a:cubicBezTo>
                    <a:pt x="382" y="3666"/>
                    <a:pt x="851" y="4514"/>
                    <a:pt x="2553" y="4222"/>
                  </a:cubicBezTo>
                  <a:close/>
                </a:path>
              </a:pathLst>
            </a:custGeom>
            <a:solidFill>
              <a:srgbClr val="BC794B"/>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1" name="Google Shape;1141;p28"/>
            <p:cNvSpPr/>
            <p:nvPr/>
          </p:nvSpPr>
          <p:spPr>
            <a:xfrm>
              <a:off x="5676825" y="3636350"/>
              <a:ext cx="110300" cy="112825"/>
            </a:xfrm>
            <a:custGeom>
              <a:avLst/>
              <a:gdLst/>
              <a:ahLst/>
              <a:cxnLst/>
              <a:rect l="l" t="t" r="r" b="b"/>
              <a:pathLst>
                <a:path w="4412" h="4513" extrusionOk="0">
                  <a:moveTo>
                    <a:pt x="1861" y="293"/>
                  </a:moveTo>
                  <a:cubicBezTo>
                    <a:pt x="159" y="584"/>
                    <a:pt x="0" y="1539"/>
                    <a:pt x="190" y="2652"/>
                  </a:cubicBezTo>
                  <a:cubicBezTo>
                    <a:pt x="380" y="3765"/>
                    <a:pt x="1438" y="4513"/>
                    <a:pt x="2551" y="4323"/>
                  </a:cubicBezTo>
                  <a:cubicBezTo>
                    <a:pt x="3664" y="4131"/>
                    <a:pt x="4412" y="3075"/>
                    <a:pt x="4222" y="1962"/>
                  </a:cubicBezTo>
                  <a:cubicBezTo>
                    <a:pt x="4030" y="848"/>
                    <a:pt x="3562" y="1"/>
                    <a:pt x="1861" y="293"/>
                  </a:cubicBezTo>
                  <a:close/>
                </a:path>
              </a:pathLst>
            </a:custGeom>
            <a:solidFill>
              <a:srgbClr val="BC794B"/>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2" name="Google Shape;1142;p28"/>
            <p:cNvSpPr/>
            <p:nvPr/>
          </p:nvSpPr>
          <p:spPr>
            <a:xfrm>
              <a:off x="5470250" y="3644900"/>
              <a:ext cx="643775" cy="688550"/>
            </a:xfrm>
            <a:custGeom>
              <a:avLst/>
              <a:gdLst/>
              <a:ahLst/>
              <a:cxnLst/>
              <a:rect l="l" t="t" r="r" b="b"/>
              <a:pathLst>
                <a:path w="25751" h="27542" extrusionOk="0">
                  <a:moveTo>
                    <a:pt x="3781" y="22383"/>
                  </a:moveTo>
                  <a:cubicBezTo>
                    <a:pt x="6847" y="25884"/>
                    <a:pt x="10665" y="27542"/>
                    <a:pt x="14843" y="26945"/>
                  </a:cubicBezTo>
                  <a:cubicBezTo>
                    <a:pt x="20615" y="26119"/>
                    <a:pt x="25750" y="21121"/>
                    <a:pt x="24221" y="12197"/>
                  </a:cubicBezTo>
                  <a:cubicBezTo>
                    <a:pt x="22692" y="3275"/>
                    <a:pt x="15932" y="1"/>
                    <a:pt x="9901" y="1530"/>
                  </a:cubicBezTo>
                  <a:cubicBezTo>
                    <a:pt x="6418" y="2413"/>
                    <a:pt x="3444" y="4804"/>
                    <a:pt x="1722" y="9599"/>
                  </a:cubicBezTo>
                  <a:cubicBezTo>
                    <a:pt x="1" y="14392"/>
                    <a:pt x="716" y="18881"/>
                    <a:pt x="3781" y="22383"/>
                  </a:cubicBezTo>
                  <a:close/>
                </a:path>
              </a:pathLst>
            </a:custGeom>
            <a:solidFill>
              <a:srgbClr val="6A3619"/>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3" name="Google Shape;1143;p28"/>
            <p:cNvSpPr/>
            <p:nvPr/>
          </p:nvSpPr>
          <p:spPr>
            <a:xfrm>
              <a:off x="3335125" y="2959650"/>
              <a:ext cx="245050" cy="246725"/>
            </a:xfrm>
            <a:custGeom>
              <a:avLst/>
              <a:gdLst/>
              <a:ahLst/>
              <a:cxnLst/>
              <a:rect l="l" t="t" r="r" b="b"/>
              <a:pathLst>
                <a:path w="9802" h="9869" extrusionOk="0">
                  <a:moveTo>
                    <a:pt x="7395" y="4217"/>
                  </a:moveTo>
                  <a:cubicBezTo>
                    <a:pt x="7080" y="3904"/>
                    <a:pt x="6709" y="3516"/>
                    <a:pt x="6263" y="3062"/>
                  </a:cubicBezTo>
                  <a:lnTo>
                    <a:pt x="8508" y="3582"/>
                  </a:lnTo>
                  <a:cubicBezTo>
                    <a:pt x="9458" y="3802"/>
                    <a:pt x="9746" y="2983"/>
                    <a:pt x="9703" y="2510"/>
                  </a:cubicBezTo>
                  <a:lnTo>
                    <a:pt x="3885" y="213"/>
                  </a:lnTo>
                  <a:cubicBezTo>
                    <a:pt x="3199" y="1"/>
                    <a:pt x="0" y="2722"/>
                    <a:pt x="0" y="2722"/>
                  </a:cubicBezTo>
                  <a:cubicBezTo>
                    <a:pt x="0" y="2722"/>
                    <a:pt x="902" y="5153"/>
                    <a:pt x="2837" y="7208"/>
                  </a:cubicBezTo>
                  <a:lnTo>
                    <a:pt x="4016" y="9083"/>
                  </a:lnTo>
                  <a:cubicBezTo>
                    <a:pt x="4519" y="9869"/>
                    <a:pt x="5625" y="9150"/>
                    <a:pt x="5111" y="8360"/>
                  </a:cubicBezTo>
                  <a:lnTo>
                    <a:pt x="4603" y="7584"/>
                  </a:lnTo>
                  <a:cubicBezTo>
                    <a:pt x="4664" y="7592"/>
                    <a:pt x="4738" y="7587"/>
                    <a:pt x="4805" y="7578"/>
                  </a:cubicBezTo>
                  <a:lnTo>
                    <a:pt x="5957" y="8997"/>
                  </a:lnTo>
                  <a:cubicBezTo>
                    <a:pt x="6544" y="9736"/>
                    <a:pt x="7492" y="8831"/>
                    <a:pt x="7003" y="8207"/>
                  </a:cubicBezTo>
                  <a:lnTo>
                    <a:pt x="6070" y="7011"/>
                  </a:lnTo>
                  <a:cubicBezTo>
                    <a:pt x="6103" y="6991"/>
                    <a:pt x="6160" y="6936"/>
                    <a:pt x="6181" y="6918"/>
                  </a:cubicBezTo>
                  <a:lnTo>
                    <a:pt x="7490" y="8335"/>
                  </a:lnTo>
                  <a:cubicBezTo>
                    <a:pt x="8079" y="8974"/>
                    <a:pt x="9037" y="8074"/>
                    <a:pt x="8449" y="7442"/>
                  </a:cubicBezTo>
                  <a:lnTo>
                    <a:pt x="6933" y="5800"/>
                  </a:lnTo>
                  <a:cubicBezTo>
                    <a:pt x="6954" y="5736"/>
                    <a:pt x="6973" y="5673"/>
                    <a:pt x="6990" y="5609"/>
                  </a:cubicBezTo>
                  <a:lnTo>
                    <a:pt x="8272" y="6878"/>
                  </a:lnTo>
                  <a:cubicBezTo>
                    <a:pt x="8912" y="7441"/>
                    <a:pt x="9801" y="6478"/>
                    <a:pt x="9134" y="5889"/>
                  </a:cubicBez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4" name="Google Shape;1144;p28"/>
            <p:cNvSpPr/>
            <p:nvPr/>
          </p:nvSpPr>
          <p:spPr>
            <a:xfrm>
              <a:off x="3235000" y="2388350"/>
              <a:ext cx="490650" cy="666175"/>
            </a:xfrm>
            <a:custGeom>
              <a:avLst/>
              <a:gdLst/>
              <a:ahLst/>
              <a:cxnLst/>
              <a:rect l="l" t="t" r="r" b="b"/>
              <a:pathLst>
                <a:path w="19626" h="26647" extrusionOk="0">
                  <a:moveTo>
                    <a:pt x="18731" y="0"/>
                  </a:moveTo>
                  <a:cubicBezTo>
                    <a:pt x="8247" y="1568"/>
                    <a:pt x="5248" y="5019"/>
                    <a:pt x="3225" y="7206"/>
                  </a:cubicBezTo>
                  <a:cubicBezTo>
                    <a:pt x="1200" y="9394"/>
                    <a:pt x="1" y="17066"/>
                    <a:pt x="4514" y="26647"/>
                  </a:cubicBezTo>
                  <a:lnTo>
                    <a:pt x="9119" y="23397"/>
                  </a:lnTo>
                  <a:cubicBezTo>
                    <a:pt x="7215" y="18425"/>
                    <a:pt x="6135" y="13021"/>
                    <a:pt x="6976" y="11802"/>
                  </a:cubicBezTo>
                  <a:cubicBezTo>
                    <a:pt x="7818" y="10583"/>
                    <a:pt x="11387" y="7222"/>
                    <a:pt x="19626" y="5990"/>
                  </a:cubicBezTo>
                  <a:lnTo>
                    <a:pt x="18731" y="0"/>
                  </a:lnTo>
                  <a:close/>
                </a:path>
              </a:pathLst>
            </a:custGeom>
            <a:solidFill>
              <a:schemeClr val="accent5"/>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5" name="Google Shape;1145;p28"/>
            <p:cNvSpPr/>
            <p:nvPr/>
          </p:nvSpPr>
          <p:spPr>
            <a:xfrm>
              <a:off x="3891025" y="3054700"/>
              <a:ext cx="326800" cy="245075"/>
            </a:xfrm>
            <a:custGeom>
              <a:avLst/>
              <a:gdLst/>
              <a:ahLst/>
              <a:cxnLst/>
              <a:rect l="l" t="t" r="r" b="b"/>
              <a:pathLst>
                <a:path w="13072" h="9803" extrusionOk="0">
                  <a:moveTo>
                    <a:pt x="5706" y="2494"/>
                  </a:moveTo>
                  <a:cubicBezTo>
                    <a:pt x="6119" y="2335"/>
                    <a:pt x="6616" y="2131"/>
                    <a:pt x="7206" y="1897"/>
                  </a:cubicBezTo>
                  <a:lnTo>
                    <a:pt x="4943" y="1464"/>
                  </a:lnTo>
                  <a:cubicBezTo>
                    <a:pt x="3985" y="1279"/>
                    <a:pt x="4054" y="416"/>
                    <a:pt x="4284" y="0"/>
                  </a:cubicBezTo>
                  <a:lnTo>
                    <a:pt x="10534" y="253"/>
                  </a:lnTo>
                  <a:cubicBezTo>
                    <a:pt x="11250" y="336"/>
                    <a:pt x="13072" y="4119"/>
                    <a:pt x="13072" y="4119"/>
                  </a:cubicBezTo>
                  <a:cubicBezTo>
                    <a:pt x="13072" y="4119"/>
                    <a:pt x="11264" y="5977"/>
                    <a:pt x="8663" y="7075"/>
                  </a:cubicBezTo>
                  <a:lnTo>
                    <a:pt x="5804" y="9287"/>
                  </a:lnTo>
                  <a:cubicBezTo>
                    <a:pt x="5027" y="9803"/>
                    <a:pt x="4307" y="8697"/>
                    <a:pt x="5097" y="8182"/>
                  </a:cubicBezTo>
                  <a:lnTo>
                    <a:pt x="6895" y="6703"/>
                  </a:lnTo>
                  <a:cubicBezTo>
                    <a:pt x="6836" y="6686"/>
                    <a:pt x="6772" y="6650"/>
                    <a:pt x="6713" y="6616"/>
                  </a:cubicBezTo>
                  <a:lnTo>
                    <a:pt x="3957" y="8244"/>
                  </a:lnTo>
                  <a:cubicBezTo>
                    <a:pt x="3120" y="8681"/>
                    <a:pt x="2620" y="7470"/>
                    <a:pt x="3319" y="7096"/>
                  </a:cubicBezTo>
                  <a:lnTo>
                    <a:pt x="5786" y="5585"/>
                  </a:lnTo>
                  <a:cubicBezTo>
                    <a:pt x="5764" y="5554"/>
                    <a:pt x="5733" y="5481"/>
                    <a:pt x="5722" y="5455"/>
                  </a:cubicBezTo>
                  <a:lnTo>
                    <a:pt x="2526" y="6813"/>
                  </a:lnTo>
                  <a:cubicBezTo>
                    <a:pt x="1727" y="7159"/>
                    <a:pt x="1217" y="5948"/>
                    <a:pt x="2009" y="5607"/>
                  </a:cubicBezTo>
                  <a:lnTo>
                    <a:pt x="5486" y="4129"/>
                  </a:lnTo>
                  <a:cubicBezTo>
                    <a:pt x="5491" y="4062"/>
                    <a:pt x="5501" y="3996"/>
                    <a:pt x="5511" y="3930"/>
                  </a:cubicBezTo>
                  <a:lnTo>
                    <a:pt x="1237" y="5277"/>
                  </a:lnTo>
                  <a:cubicBezTo>
                    <a:pt x="424" y="5532"/>
                    <a:pt x="1" y="4292"/>
                    <a:pt x="848" y="4025"/>
                  </a:cubicBez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6" name="Google Shape;1146;p28"/>
            <p:cNvSpPr/>
            <p:nvPr/>
          </p:nvSpPr>
          <p:spPr>
            <a:xfrm>
              <a:off x="4058750" y="2424025"/>
              <a:ext cx="386900" cy="753075"/>
            </a:xfrm>
            <a:custGeom>
              <a:avLst/>
              <a:gdLst/>
              <a:ahLst/>
              <a:cxnLst/>
              <a:rect l="l" t="t" r="r" b="b"/>
              <a:pathLst>
                <a:path w="15476" h="30123" extrusionOk="0">
                  <a:moveTo>
                    <a:pt x="3243" y="1"/>
                  </a:moveTo>
                  <a:lnTo>
                    <a:pt x="0" y="5116"/>
                  </a:lnTo>
                  <a:cubicBezTo>
                    <a:pt x="7037" y="9576"/>
                    <a:pt x="8941" y="14095"/>
                    <a:pt x="9217" y="15550"/>
                  </a:cubicBezTo>
                  <a:cubicBezTo>
                    <a:pt x="9494" y="17007"/>
                    <a:pt x="6320" y="21510"/>
                    <a:pt x="2568" y="25286"/>
                  </a:cubicBezTo>
                  <a:lnTo>
                    <a:pt x="5462" y="30122"/>
                  </a:lnTo>
                  <a:cubicBezTo>
                    <a:pt x="13467" y="23185"/>
                    <a:pt x="15475" y="15685"/>
                    <a:pt x="14509" y="12865"/>
                  </a:cubicBezTo>
                  <a:cubicBezTo>
                    <a:pt x="13542" y="10047"/>
                    <a:pt x="12198" y="5676"/>
                    <a:pt x="3243" y="1"/>
                  </a:cubicBezTo>
                  <a:close/>
                </a:path>
              </a:pathLst>
            </a:custGeom>
            <a:solidFill>
              <a:schemeClr val="accent5"/>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7" name="Google Shape;1147;p28"/>
            <p:cNvSpPr/>
            <p:nvPr/>
          </p:nvSpPr>
          <p:spPr>
            <a:xfrm>
              <a:off x="3195625" y="5538500"/>
              <a:ext cx="233350" cy="318950"/>
            </a:xfrm>
            <a:custGeom>
              <a:avLst/>
              <a:gdLst/>
              <a:ahLst/>
              <a:cxnLst/>
              <a:rect l="l" t="t" r="r" b="b"/>
              <a:pathLst>
                <a:path w="9334" h="12758" extrusionOk="0">
                  <a:moveTo>
                    <a:pt x="2757" y="5968"/>
                  </a:moveTo>
                  <a:cubicBezTo>
                    <a:pt x="2699" y="6406"/>
                    <a:pt x="2615" y="6940"/>
                    <a:pt x="2523" y="7567"/>
                  </a:cubicBezTo>
                  <a:lnTo>
                    <a:pt x="1577" y="5466"/>
                  </a:lnTo>
                  <a:cubicBezTo>
                    <a:pt x="1177" y="4576"/>
                    <a:pt x="352" y="4843"/>
                    <a:pt x="1" y="5165"/>
                  </a:cubicBezTo>
                  <a:lnTo>
                    <a:pt x="1696" y="11184"/>
                  </a:lnTo>
                  <a:cubicBezTo>
                    <a:pt x="1943" y="11860"/>
                    <a:pt x="6045" y="12758"/>
                    <a:pt x="6045" y="12758"/>
                  </a:cubicBezTo>
                  <a:cubicBezTo>
                    <a:pt x="6045" y="12758"/>
                    <a:pt x="7432" y="10568"/>
                    <a:pt x="7897" y="7784"/>
                  </a:cubicBezTo>
                  <a:lnTo>
                    <a:pt x="9012" y="3498"/>
                  </a:lnTo>
                  <a:cubicBezTo>
                    <a:pt x="9333" y="2622"/>
                    <a:pt x="8091" y="2178"/>
                    <a:pt x="7774" y="3065"/>
                  </a:cubicBezTo>
                  <a:lnTo>
                    <a:pt x="7126" y="6151"/>
                  </a:lnTo>
                  <a:cubicBezTo>
                    <a:pt x="7096" y="6098"/>
                    <a:pt x="7046" y="6042"/>
                    <a:pt x="7001" y="5995"/>
                  </a:cubicBezTo>
                  <a:lnTo>
                    <a:pt x="7718" y="1902"/>
                  </a:lnTo>
                  <a:cubicBezTo>
                    <a:pt x="7950" y="987"/>
                    <a:pt x="6658" y="780"/>
                    <a:pt x="6455" y="1549"/>
                  </a:cubicBezTo>
                  <a:lnTo>
                    <a:pt x="5783" y="5330"/>
                  </a:lnTo>
                  <a:cubicBezTo>
                    <a:pt x="5746" y="5316"/>
                    <a:pt x="5670" y="5303"/>
                    <a:pt x="5642" y="5297"/>
                  </a:cubicBezTo>
                  <a:lnTo>
                    <a:pt x="6063" y="1251"/>
                  </a:lnTo>
                  <a:cubicBezTo>
                    <a:pt x="6215" y="395"/>
                    <a:pt x="4918" y="178"/>
                    <a:pt x="4770" y="1028"/>
                  </a:cubicBezTo>
                  <a:lnTo>
                    <a:pt x="4297" y="5376"/>
                  </a:lnTo>
                  <a:cubicBezTo>
                    <a:pt x="4232" y="5397"/>
                    <a:pt x="4171" y="5422"/>
                    <a:pt x="4109" y="5447"/>
                  </a:cubicBezTo>
                  <a:lnTo>
                    <a:pt x="4428" y="976"/>
                  </a:lnTo>
                  <a:cubicBezTo>
                    <a:pt x="4490" y="125"/>
                    <a:pt x="3183" y="1"/>
                    <a:pt x="3121" y="890"/>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8" name="Google Shape;1148;p28"/>
            <p:cNvSpPr/>
            <p:nvPr/>
          </p:nvSpPr>
          <p:spPr>
            <a:xfrm>
              <a:off x="2615000" y="5788650"/>
              <a:ext cx="745400" cy="362750"/>
            </a:xfrm>
            <a:custGeom>
              <a:avLst/>
              <a:gdLst/>
              <a:ahLst/>
              <a:cxnLst/>
              <a:rect l="l" t="t" r="r" b="b"/>
              <a:pathLst>
                <a:path w="29816" h="14510" extrusionOk="0">
                  <a:moveTo>
                    <a:pt x="24440" y="1"/>
                  </a:moveTo>
                  <a:cubicBezTo>
                    <a:pt x="21636" y="4525"/>
                    <a:pt x="17991" y="8657"/>
                    <a:pt x="16511" y="8726"/>
                  </a:cubicBezTo>
                  <a:cubicBezTo>
                    <a:pt x="16458" y="8728"/>
                    <a:pt x="16400" y="8729"/>
                    <a:pt x="16338" y="8729"/>
                  </a:cubicBezTo>
                  <a:cubicBezTo>
                    <a:pt x="14680" y="8729"/>
                    <a:pt x="9979" y="7778"/>
                    <a:pt x="4225" y="2177"/>
                  </a:cubicBezTo>
                  <a:lnTo>
                    <a:pt x="0" y="6518"/>
                  </a:lnTo>
                  <a:cubicBezTo>
                    <a:pt x="7596" y="13912"/>
                    <a:pt x="12158" y="14208"/>
                    <a:pt x="15124" y="14494"/>
                  </a:cubicBezTo>
                  <a:cubicBezTo>
                    <a:pt x="15230" y="14504"/>
                    <a:pt x="15341" y="14509"/>
                    <a:pt x="15457" y="14509"/>
                  </a:cubicBezTo>
                  <a:cubicBezTo>
                    <a:pt x="18578" y="14509"/>
                    <a:pt x="25097" y="10754"/>
                    <a:pt x="29816" y="1697"/>
                  </a:cubicBezTo>
                  <a:lnTo>
                    <a:pt x="24440" y="1"/>
                  </a:lnTo>
                  <a:close/>
                </a:path>
              </a:pathLst>
            </a:custGeom>
            <a:solidFill>
              <a:schemeClr val="dk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49" name="Google Shape;1149;p28"/>
            <p:cNvSpPr/>
            <p:nvPr/>
          </p:nvSpPr>
          <p:spPr>
            <a:xfrm>
              <a:off x="2537650" y="4975925"/>
              <a:ext cx="323575" cy="240825"/>
            </a:xfrm>
            <a:custGeom>
              <a:avLst/>
              <a:gdLst/>
              <a:ahLst/>
              <a:cxnLst/>
              <a:rect l="l" t="t" r="r" b="b"/>
              <a:pathLst>
                <a:path w="12943" h="9633" extrusionOk="0">
                  <a:moveTo>
                    <a:pt x="7027" y="6947"/>
                  </a:moveTo>
                  <a:cubicBezTo>
                    <a:pt x="6594" y="7042"/>
                    <a:pt x="6073" y="7166"/>
                    <a:pt x="5452" y="7308"/>
                  </a:cubicBezTo>
                  <a:lnTo>
                    <a:pt x="7622" y="8085"/>
                  </a:lnTo>
                  <a:cubicBezTo>
                    <a:pt x="8541" y="8414"/>
                    <a:pt x="8339" y="9257"/>
                    <a:pt x="8046" y="9633"/>
                  </a:cubicBezTo>
                  <a:lnTo>
                    <a:pt x="1912" y="8417"/>
                  </a:lnTo>
                  <a:cubicBezTo>
                    <a:pt x="1218" y="8225"/>
                    <a:pt x="0" y="4205"/>
                    <a:pt x="0" y="4205"/>
                  </a:cubicBezTo>
                  <a:cubicBezTo>
                    <a:pt x="0" y="4205"/>
                    <a:pt x="2075" y="2649"/>
                    <a:pt x="4813" y="1967"/>
                  </a:cubicBezTo>
                  <a:lnTo>
                    <a:pt x="8323" y="389"/>
                  </a:lnTo>
                  <a:cubicBezTo>
                    <a:pt x="9172" y="0"/>
                    <a:pt x="9713" y="1202"/>
                    <a:pt x="8852" y="1590"/>
                  </a:cubicBezTo>
                  <a:lnTo>
                    <a:pt x="6503" y="2607"/>
                  </a:lnTo>
                  <a:cubicBezTo>
                    <a:pt x="6557" y="2631"/>
                    <a:pt x="6616" y="2677"/>
                    <a:pt x="6669" y="2721"/>
                  </a:cubicBezTo>
                  <a:lnTo>
                    <a:pt x="10156" y="1421"/>
                  </a:lnTo>
                  <a:cubicBezTo>
                    <a:pt x="11050" y="1116"/>
                    <a:pt x="11358" y="2390"/>
                    <a:pt x="10609" y="2651"/>
                  </a:cubicBezTo>
                  <a:lnTo>
                    <a:pt x="7426" y="3882"/>
                  </a:lnTo>
                  <a:cubicBezTo>
                    <a:pt x="7443" y="3916"/>
                    <a:pt x="7462" y="3993"/>
                    <a:pt x="7469" y="4021"/>
                  </a:cubicBezTo>
                  <a:lnTo>
                    <a:pt x="10892" y="2956"/>
                  </a:lnTo>
                  <a:cubicBezTo>
                    <a:pt x="11734" y="2737"/>
                    <a:pt x="12052" y="4012"/>
                    <a:pt x="11216" y="4226"/>
                  </a:cubicBezTo>
                  <a:lnTo>
                    <a:pt x="7497" y="5367"/>
                  </a:lnTo>
                  <a:cubicBezTo>
                    <a:pt x="7482" y="5433"/>
                    <a:pt x="7462" y="5495"/>
                    <a:pt x="7442" y="5560"/>
                  </a:cubicBezTo>
                  <a:lnTo>
                    <a:pt x="11872" y="4889"/>
                  </a:lnTo>
                  <a:cubicBezTo>
                    <a:pt x="12715" y="4762"/>
                    <a:pt x="12943" y="6053"/>
                    <a:pt x="12064" y="6187"/>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0" name="Google Shape;1150;p28"/>
            <p:cNvSpPr/>
            <p:nvPr/>
          </p:nvSpPr>
          <p:spPr>
            <a:xfrm>
              <a:off x="2259850" y="5065375"/>
              <a:ext cx="355925" cy="752600"/>
            </a:xfrm>
            <a:custGeom>
              <a:avLst/>
              <a:gdLst/>
              <a:ahLst/>
              <a:cxnLst/>
              <a:rect l="l" t="t" r="r" b="b"/>
              <a:pathLst>
                <a:path w="14237" h="30104" extrusionOk="0">
                  <a:moveTo>
                    <a:pt x="12121" y="1"/>
                  </a:moveTo>
                  <a:cubicBezTo>
                    <a:pt x="3142" y="5618"/>
                    <a:pt x="0" y="12718"/>
                    <a:pt x="520" y="15653"/>
                  </a:cubicBezTo>
                  <a:cubicBezTo>
                    <a:pt x="1039" y="18587"/>
                    <a:pt x="1694" y="23112"/>
                    <a:pt x="9664" y="30103"/>
                  </a:cubicBezTo>
                  <a:lnTo>
                    <a:pt x="13657" y="25549"/>
                  </a:lnTo>
                  <a:cubicBezTo>
                    <a:pt x="7393" y="20055"/>
                    <a:pt x="6210" y="15297"/>
                    <a:pt x="6161" y="13817"/>
                  </a:cubicBezTo>
                  <a:cubicBezTo>
                    <a:pt x="6114" y="12336"/>
                    <a:pt x="9946" y="8376"/>
                    <a:pt x="14236" y="5225"/>
                  </a:cubicBezTo>
                  <a:lnTo>
                    <a:pt x="12121" y="1"/>
                  </a:lnTo>
                  <a:close/>
                </a:path>
              </a:pathLst>
            </a:custGeom>
            <a:solidFill>
              <a:schemeClr val="dk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1" name="Google Shape;1151;p28"/>
            <p:cNvSpPr/>
            <p:nvPr/>
          </p:nvSpPr>
          <p:spPr>
            <a:xfrm>
              <a:off x="2217000" y="5656925"/>
              <a:ext cx="123550" cy="123075"/>
            </a:xfrm>
            <a:custGeom>
              <a:avLst/>
              <a:gdLst/>
              <a:ahLst/>
              <a:cxnLst/>
              <a:rect l="l" t="t" r="r" b="b"/>
              <a:pathLst>
                <a:path w="4942" h="4923" extrusionOk="0">
                  <a:moveTo>
                    <a:pt x="1174" y="1266"/>
                  </a:moveTo>
                  <a:cubicBezTo>
                    <a:pt x="1" y="2533"/>
                    <a:pt x="457" y="3389"/>
                    <a:pt x="1285" y="4156"/>
                  </a:cubicBezTo>
                  <a:cubicBezTo>
                    <a:pt x="2113" y="4922"/>
                    <a:pt x="3408" y="4874"/>
                    <a:pt x="4175" y="4045"/>
                  </a:cubicBezTo>
                  <a:cubicBezTo>
                    <a:pt x="4941" y="3217"/>
                    <a:pt x="4893" y="1922"/>
                    <a:pt x="4064" y="1155"/>
                  </a:cubicBezTo>
                  <a:cubicBezTo>
                    <a:pt x="3236" y="387"/>
                    <a:pt x="2347" y="0"/>
                    <a:pt x="1174" y="1266"/>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2" name="Google Shape;1152;p28"/>
            <p:cNvSpPr/>
            <p:nvPr/>
          </p:nvSpPr>
          <p:spPr>
            <a:xfrm>
              <a:off x="2677975" y="6084250"/>
              <a:ext cx="123550" cy="123075"/>
            </a:xfrm>
            <a:custGeom>
              <a:avLst/>
              <a:gdLst/>
              <a:ahLst/>
              <a:cxnLst/>
              <a:rect l="l" t="t" r="r" b="b"/>
              <a:pathLst>
                <a:path w="4942" h="4923" extrusionOk="0">
                  <a:moveTo>
                    <a:pt x="3768" y="3656"/>
                  </a:moveTo>
                  <a:cubicBezTo>
                    <a:pt x="4941" y="2390"/>
                    <a:pt x="4487" y="1535"/>
                    <a:pt x="3658" y="766"/>
                  </a:cubicBezTo>
                  <a:cubicBezTo>
                    <a:pt x="2829" y="0"/>
                    <a:pt x="1536" y="49"/>
                    <a:pt x="768" y="878"/>
                  </a:cubicBezTo>
                  <a:cubicBezTo>
                    <a:pt x="1" y="1706"/>
                    <a:pt x="49" y="3000"/>
                    <a:pt x="878" y="3767"/>
                  </a:cubicBezTo>
                  <a:cubicBezTo>
                    <a:pt x="1707" y="4535"/>
                    <a:pt x="2595" y="4922"/>
                    <a:pt x="3768" y="3656"/>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3" name="Google Shape;1153;p28"/>
            <p:cNvSpPr/>
            <p:nvPr/>
          </p:nvSpPr>
          <p:spPr>
            <a:xfrm>
              <a:off x="2140150" y="5611225"/>
              <a:ext cx="690775" cy="689600"/>
            </a:xfrm>
            <a:custGeom>
              <a:avLst/>
              <a:gdLst/>
              <a:ahLst/>
              <a:cxnLst/>
              <a:rect l="l" t="t" r="r" b="b"/>
              <a:pathLst>
                <a:path w="27631" h="27584" extrusionOk="0">
                  <a:moveTo>
                    <a:pt x="16669" y="915"/>
                  </a:moveTo>
                  <a:cubicBezTo>
                    <a:pt x="12107" y="0"/>
                    <a:pt x="8065" y="1008"/>
                    <a:pt x="5115" y="4022"/>
                  </a:cubicBezTo>
                  <a:cubicBezTo>
                    <a:pt x="1035" y="8189"/>
                    <a:pt x="0" y="15279"/>
                    <a:pt x="6642" y="21432"/>
                  </a:cubicBezTo>
                  <a:cubicBezTo>
                    <a:pt x="13283" y="27583"/>
                    <a:pt x="20639" y="26071"/>
                    <a:pt x="24496" y="21188"/>
                  </a:cubicBezTo>
                  <a:cubicBezTo>
                    <a:pt x="26725" y="18368"/>
                    <a:pt x="27631" y="14661"/>
                    <a:pt x="26080" y="9809"/>
                  </a:cubicBezTo>
                  <a:cubicBezTo>
                    <a:pt x="24529" y="4957"/>
                    <a:pt x="21232" y="1828"/>
                    <a:pt x="16669" y="915"/>
                  </a:cubicBezTo>
                  <a:close/>
                </a:path>
              </a:pathLst>
            </a:custGeom>
            <a:solidFill>
              <a:schemeClr val="lt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4" name="Google Shape;1154;p28"/>
            <p:cNvSpPr/>
            <p:nvPr/>
          </p:nvSpPr>
          <p:spPr>
            <a:xfrm>
              <a:off x="1744025" y="4050450"/>
              <a:ext cx="113525" cy="117475"/>
            </a:xfrm>
            <a:custGeom>
              <a:avLst/>
              <a:gdLst/>
              <a:ahLst/>
              <a:cxnLst/>
              <a:rect l="l" t="t" r="r" b="b"/>
              <a:pathLst>
                <a:path w="4541" h="4699" extrusionOk="0">
                  <a:moveTo>
                    <a:pt x="1731" y="4244"/>
                  </a:moveTo>
                  <a:cubicBezTo>
                    <a:pt x="66" y="3788"/>
                    <a:pt x="0" y="2821"/>
                    <a:pt x="298" y="1732"/>
                  </a:cubicBezTo>
                  <a:cubicBezTo>
                    <a:pt x="596" y="643"/>
                    <a:pt x="1720" y="1"/>
                    <a:pt x="2810" y="298"/>
                  </a:cubicBezTo>
                  <a:cubicBezTo>
                    <a:pt x="3899" y="597"/>
                    <a:pt x="4541" y="1722"/>
                    <a:pt x="4242" y="2811"/>
                  </a:cubicBezTo>
                  <a:cubicBezTo>
                    <a:pt x="3945" y="3900"/>
                    <a:pt x="3396" y="4699"/>
                    <a:pt x="1731" y="4244"/>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5" name="Google Shape;1155;p28"/>
            <p:cNvSpPr/>
            <p:nvPr/>
          </p:nvSpPr>
          <p:spPr>
            <a:xfrm>
              <a:off x="1906075" y="3453750"/>
              <a:ext cx="113550" cy="117475"/>
            </a:xfrm>
            <a:custGeom>
              <a:avLst/>
              <a:gdLst/>
              <a:ahLst/>
              <a:cxnLst/>
              <a:rect l="l" t="t" r="r" b="b"/>
              <a:pathLst>
                <a:path w="4542" h="4699" extrusionOk="0">
                  <a:moveTo>
                    <a:pt x="2811" y="456"/>
                  </a:moveTo>
                  <a:cubicBezTo>
                    <a:pt x="4476" y="912"/>
                    <a:pt x="4541" y="1878"/>
                    <a:pt x="4244" y="2967"/>
                  </a:cubicBezTo>
                  <a:cubicBezTo>
                    <a:pt x="3945" y="4056"/>
                    <a:pt x="2821" y="4698"/>
                    <a:pt x="1732" y="4401"/>
                  </a:cubicBezTo>
                  <a:cubicBezTo>
                    <a:pt x="643" y="4102"/>
                    <a:pt x="1" y="2979"/>
                    <a:pt x="298" y="1890"/>
                  </a:cubicBezTo>
                  <a:cubicBezTo>
                    <a:pt x="597" y="799"/>
                    <a:pt x="1146" y="0"/>
                    <a:pt x="2811" y="456"/>
                  </a:cubicBezTo>
                  <a:close/>
                </a:path>
              </a:pathLst>
            </a:custGeom>
            <a:solidFill>
              <a:srgbClr val="F3DCBF"/>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6" name="Google Shape;1156;p28"/>
            <p:cNvSpPr/>
            <p:nvPr/>
          </p:nvSpPr>
          <p:spPr>
            <a:xfrm>
              <a:off x="1536150" y="3452325"/>
              <a:ext cx="657000" cy="698050"/>
            </a:xfrm>
            <a:custGeom>
              <a:avLst/>
              <a:gdLst/>
              <a:ahLst/>
              <a:cxnLst/>
              <a:rect l="l" t="t" r="r" b="b"/>
              <a:pathLst>
                <a:path w="26280" h="27922" extrusionOk="0">
                  <a:moveTo>
                    <a:pt x="21742" y="23456"/>
                  </a:moveTo>
                  <a:cubicBezTo>
                    <a:pt x="18352" y="26643"/>
                    <a:pt x="14389" y="27922"/>
                    <a:pt x="10290" y="26922"/>
                  </a:cubicBezTo>
                  <a:cubicBezTo>
                    <a:pt x="4627" y="25540"/>
                    <a:pt x="0" y="20067"/>
                    <a:pt x="2388" y="11335"/>
                  </a:cubicBezTo>
                  <a:cubicBezTo>
                    <a:pt x="4775" y="2603"/>
                    <a:pt x="11821" y="0"/>
                    <a:pt x="17676" y="2108"/>
                  </a:cubicBezTo>
                  <a:cubicBezTo>
                    <a:pt x="21056" y="3326"/>
                    <a:pt x="23785" y="5994"/>
                    <a:pt x="25032" y="10932"/>
                  </a:cubicBezTo>
                  <a:cubicBezTo>
                    <a:pt x="26280" y="15870"/>
                    <a:pt x="25134" y="20269"/>
                    <a:pt x="21742" y="23456"/>
                  </a:cubicBezTo>
                  <a:close/>
                </a:path>
              </a:pathLst>
            </a:custGeom>
            <a:solidFill>
              <a:srgbClr val="6A3619"/>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7" name="Google Shape;1157;p28"/>
            <p:cNvSpPr/>
            <p:nvPr/>
          </p:nvSpPr>
          <p:spPr>
            <a:xfrm>
              <a:off x="4745425" y="6194200"/>
              <a:ext cx="124100" cy="123275"/>
            </a:xfrm>
            <a:custGeom>
              <a:avLst/>
              <a:gdLst/>
              <a:ahLst/>
              <a:cxnLst/>
              <a:rect l="l" t="t" r="r" b="b"/>
              <a:pathLst>
                <a:path w="4964" h="4931" extrusionOk="0">
                  <a:moveTo>
                    <a:pt x="1128" y="3622"/>
                  </a:moveTo>
                  <a:cubicBezTo>
                    <a:pt x="2253" y="4930"/>
                    <a:pt x="3155" y="4574"/>
                    <a:pt x="4011" y="3838"/>
                  </a:cubicBezTo>
                  <a:cubicBezTo>
                    <a:pt x="4867" y="3101"/>
                    <a:pt x="4964" y="1810"/>
                    <a:pt x="4226" y="954"/>
                  </a:cubicBezTo>
                  <a:cubicBezTo>
                    <a:pt x="3490" y="98"/>
                    <a:pt x="2198" y="1"/>
                    <a:pt x="1342" y="738"/>
                  </a:cubicBezTo>
                  <a:cubicBezTo>
                    <a:pt x="486" y="1476"/>
                    <a:pt x="0" y="2313"/>
                    <a:pt x="1128" y="3622"/>
                  </a:cubicBez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8" name="Google Shape;1158;p28"/>
            <p:cNvSpPr/>
            <p:nvPr/>
          </p:nvSpPr>
          <p:spPr>
            <a:xfrm>
              <a:off x="5220900" y="5784400"/>
              <a:ext cx="124075" cy="123250"/>
            </a:xfrm>
            <a:custGeom>
              <a:avLst/>
              <a:gdLst/>
              <a:ahLst/>
              <a:cxnLst/>
              <a:rect l="l" t="t" r="r" b="b"/>
              <a:pathLst>
                <a:path w="4963" h="4930" extrusionOk="0">
                  <a:moveTo>
                    <a:pt x="3837" y="1308"/>
                  </a:moveTo>
                  <a:cubicBezTo>
                    <a:pt x="2711" y="0"/>
                    <a:pt x="1809" y="358"/>
                    <a:pt x="953" y="1094"/>
                  </a:cubicBezTo>
                  <a:cubicBezTo>
                    <a:pt x="97" y="1830"/>
                    <a:pt x="1" y="3122"/>
                    <a:pt x="737" y="3976"/>
                  </a:cubicBezTo>
                  <a:cubicBezTo>
                    <a:pt x="1474" y="4834"/>
                    <a:pt x="2765" y="4930"/>
                    <a:pt x="3621" y="4194"/>
                  </a:cubicBezTo>
                  <a:cubicBezTo>
                    <a:pt x="4477" y="3456"/>
                    <a:pt x="4963" y="2617"/>
                    <a:pt x="3837" y="1308"/>
                  </a:cubicBezTo>
                  <a:close/>
                </a:path>
              </a:pathLst>
            </a:custGeom>
            <a:solidFill>
              <a:schemeClr val="accent2"/>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59" name="Google Shape;1159;p28"/>
            <p:cNvSpPr/>
            <p:nvPr/>
          </p:nvSpPr>
          <p:spPr>
            <a:xfrm>
              <a:off x="4718875" y="5736475"/>
              <a:ext cx="688525" cy="688150"/>
            </a:xfrm>
            <a:custGeom>
              <a:avLst/>
              <a:gdLst/>
              <a:ahLst/>
              <a:cxnLst/>
              <a:rect l="l" t="t" r="r" b="b"/>
              <a:pathLst>
                <a:path w="27541" h="27526" extrusionOk="0">
                  <a:moveTo>
                    <a:pt x="1423" y="9345"/>
                  </a:moveTo>
                  <a:cubicBezTo>
                    <a:pt x="1" y="13774"/>
                    <a:pt x="546" y="17903"/>
                    <a:pt x="3209" y="21174"/>
                  </a:cubicBezTo>
                  <a:cubicBezTo>
                    <a:pt x="6891" y="25697"/>
                    <a:pt x="13819" y="27525"/>
                    <a:pt x="20681" y="21619"/>
                  </a:cubicBezTo>
                  <a:cubicBezTo>
                    <a:pt x="27541" y="15713"/>
                    <a:pt x="26866" y="8232"/>
                    <a:pt x="22447" y="3850"/>
                  </a:cubicBezTo>
                  <a:cubicBezTo>
                    <a:pt x="19897" y="1319"/>
                    <a:pt x="16316" y="1"/>
                    <a:pt x="11321" y="994"/>
                  </a:cubicBezTo>
                  <a:cubicBezTo>
                    <a:pt x="6323" y="1989"/>
                    <a:pt x="2845" y="4913"/>
                    <a:pt x="1423" y="9345"/>
                  </a:cubicBezTo>
                  <a:close/>
                </a:path>
              </a:pathLst>
            </a:custGeom>
            <a:solidFill>
              <a:schemeClr val="dk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60" name="Google Shape;1160;p28"/>
            <p:cNvSpPr/>
            <p:nvPr/>
          </p:nvSpPr>
          <p:spPr>
            <a:xfrm>
              <a:off x="5765125" y="3865325"/>
              <a:ext cx="248650" cy="264475"/>
            </a:xfrm>
            <a:custGeom>
              <a:avLst/>
              <a:gdLst/>
              <a:ahLst/>
              <a:cxnLst/>
              <a:rect l="l" t="t" r="r" b="b"/>
              <a:pathLst>
                <a:path w="9946" h="10579" extrusionOk="0">
                  <a:moveTo>
                    <a:pt x="9471" y="4492"/>
                  </a:moveTo>
                  <a:cubicBezTo>
                    <a:pt x="9945" y="7170"/>
                    <a:pt x="8317" y="9698"/>
                    <a:pt x="5833" y="10139"/>
                  </a:cubicBezTo>
                  <a:cubicBezTo>
                    <a:pt x="3348" y="10579"/>
                    <a:pt x="950" y="8765"/>
                    <a:pt x="475" y="6085"/>
                  </a:cubicBezTo>
                  <a:cubicBezTo>
                    <a:pt x="1" y="3409"/>
                    <a:pt x="1630" y="880"/>
                    <a:pt x="4114" y="440"/>
                  </a:cubicBezTo>
                  <a:cubicBezTo>
                    <a:pt x="6598" y="0"/>
                    <a:pt x="8996" y="1814"/>
                    <a:pt x="9471" y="4492"/>
                  </a:cubicBezTo>
                  <a:close/>
                </a:path>
              </a:pathLst>
            </a:custGeom>
            <a:solidFill>
              <a:srgbClr val="FFFFFF">
                <a:alpha val="19620"/>
              </a:srgbClr>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61" name="Google Shape;1161;p28"/>
            <p:cNvSpPr/>
            <p:nvPr/>
          </p:nvSpPr>
          <p:spPr>
            <a:xfrm>
              <a:off x="3525400" y="2070350"/>
              <a:ext cx="663350" cy="607825"/>
            </a:xfrm>
            <a:custGeom>
              <a:avLst/>
              <a:gdLst/>
              <a:ahLst/>
              <a:cxnLst/>
              <a:rect l="l" t="t" r="r" b="b"/>
              <a:pathLst>
                <a:path w="26534" h="24313" extrusionOk="0">
                  <a:moveTo>
                    <a:pt x="20045" y="21873"/>
                  </a:moveTo>
                  <a:cubicBezTo>
                    <a:pt x="24008" y="19434"/>
                    <a:pt x="26280" y="15944"/>
                    <a:pt x="26386" y="11727"/>
                  </a:cubicBezTo>
                  <a:cubicBezTo>
                    <a:pt x="26533" y="5897"/>
                    <a:pt x="22462" y="1"/>
                    <a:pt x="13408" y="22"/>
                  </a:cubicBezTo>
                  <a:cubicBezTo>
                    <a:pt x="4356" y="42"/>
                    <a:pt x="1" y="6163"/>
                    <a:pt x="504" y="12364"/>
                  </a:cubicBezTo>
                  <a:cubicBezTo>
                    <a:pt x="796" y="15946"/>
                    <a:pt x="2658" y="19277"/>
                    <a:pt x="7097" y="21773"/>
                  </a:cubicBezTo>
                  <a:cubicBezTo>
                    <a:pt x="11537" y="24269"/>
                    <a:pt x="16082" y="24312"/>
                    <a:pt x="20045" y="21873"/>
                  </a:cubicBezTo>
                  <a:close/>
                </a:path>
              </a:pathLst>
            </a:custGeom>
            <a:solidFill>
              <a:schemeClr val="dk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62" name="Google Shape;1162;p28"/>
            <p:cNvSpPr/>
            <p:nvPr/>
          </p:nvSpPr>
          <p:spPr>
            <a:xfrm>
              <a:off x="3270150" y="2167975"/>
              <a:ext cx="314125" cy="421200"/>
            </a:xfrm>
            <a:custGeom>
              <a:avLst/>
              <a:gdLst/>
              <a:ahLst/>
              <a:cxnLst/>
              <a:rect l="l" t="t" r="r" b="b"/>
              <a:pathLst>
                <a:path w="12565" h="16848" extrusionOk="0">
                  <a:moveTo>
                    <a:pt x="12133" y="6174"/>
                  </a:moveTo>
                  <a:cubicBezTo>
                    <a:pt x="12133" y="6174"/>
                    <a:pt x="6195" y="0"/>
                    <a:pt x="2280" y="6919"/>
                  </a:cubicBezTo>
                  <a:cubicBezTo>
                    <a:pt x="1" y="10949"/>
                    <a:pt x="4434" y="16847"/>
                    <a:pt x="4434" y="16847"/>
                  </a:cubicBezTo>
                  <a:cubicBezTo>
                    <a:pt x="4434" y="16847"/>
                    <a:pt x="5872" y="11455"/>
                    <a:pt x="8039" y="11356"/>
                  </a:cubicBezTo>
                  <a:cubicBezTo>
                    <a:pt x="10205" y="11258"/>
                    <a:pt x="12565" y="12239"/>
                    <a:pt x="12565" y="12239"/>
                  </a:cubicBezTo>
                  <a:close/>
                </a:path>
              </a:pathLst>
            </a:custGeom>
            <a:solidFill>
              <a:schemeClr val="dk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sp>
          <p:nvSpPr>
            <p:cNvPr id="1163" name="Google Shape;1163;p28"/>
            <p:cNvSpPr/>
            <p:nvPr/>
          </p:nvSpPr>
          <p:spPr>
            <a:xfrm>
              <a:off x="4153100" y="2161250"/>
              <a:ext cx="314125" cy="421225"/>
            </a:xfrm>
            <a:custGeom>
              <a:avLst/>
              <a:gdLst/>
              <a:ahLst/>
              <a:cxnLst/>
              <a:rect l="l" t="t" r="r" b="b"/>
              <a:pathLst>
                <a:path w="12565" h="16849" extrusionOk="0">
                  <a:moveTo>
                    <a:pt x="432" y="6174"/>
                  </a:moveTo>
                  <a:cubicBezTo>
                    <a:pt x="432" y="6174"/>
                    <a:pt x="6370" y="0"/>
                    <a:pt x="10285" y="6920"/>
                  </a:cubicBezTo>
                  <a:cubicBezTo>
                    <a:pt x="12564" y="10951"/>
                    <a:pt x="8131" y="16849"/>
                    <a:pt x="8131" y="16849"/>
                  </a:cubicBezTo>
                  <a:cubicBezTo>
                    <a:pt x="8131" y="16849"/>
                    <a:pt x="6693" y="11457"/>
                    <a:pt x="4527" y="11358"/>
                  </a:cubicBezTo>
                  <a:cubicBezTo>
                    <a:pt x="2359" y="11258"/>
                    <a:pt x="1" y="12241"/>
                    <a:pt x="1" y="12241"/>
                  </a:cubicBezTo>
                  <a:close/>
                </a:path>
              </a:pathLst>
            </a:custGeom>
            <a:solidFill>
              <a:schemeClr val="dk1"/>
            </a:solidFill>
            <a:ln>
              <a:noFill/>
            </a:ln>
          </p:spPr>
          <p:txBody>
            <a:bodyPr spcFirstLastPara="1" wrap="square" lIns="82939" tIns="82939" rIns="82939" bIns="82939" anchor="ctr" anchorCtr="0">
              <a:noAutofit/>
            </a:bodyPr>
            <a:lstStyle/>
            <a:p>
              <a:pPr defTabSz="1219170">
                <a:buClr>
                  <a:srgbClr val="000000"/>
                </a:buClr>
              </a:pPr>
              <a:endParaRPr sz="1271" kern="0">
                <a:solidFill>
                  <a:srgbClr val="000000"/>
                </a:solidFill>
                <a:latin typeface="Arial"/>
                <a:cs typeface="Arial"/>
                <a:sym typeface="Arial"/>
              </a:endParaRPr>
            </a:p>
          </p:txBody>
        </p:sp>
      </p:grpSp>
      <p:grpSp>
        <p:nvGrpSpPr>
          <p:cNvPr id="1164" name="Google Shape;1164;p28" descr="n157 Fb Le Phong"/>
          <p:cNvGrpSpPr/>
          <p:nvPr/>
        </p:nvGrpSpPr>
        <p:grpSpPr>
          <a:xfrm>
            <a:off x="5983362" y="1219200"/>
            <a:ext cx="5903838" cy="5115706"/>
            <a:chOff x="6621531" y="2590725"/>
            <a:chExt cx="2843848" cy="2621500"/>
          </a:xfrm>
        </p:grpSpPr>
        <p:grpSp>
          <p:nvGrpSpPr>
            <p:cNvPr id="1165" name="Google Shape;1165;p28"/>
            <p:cNvGrpSpPr/>
            <p:nvPr/>
          </p:nvGrpSpPr>
          <p:grpSpPr>
            <a:xfrm rot="-864253">
              <a:off x="8667262" y="3252982"/>
              <a:ext cx="798117" cy="568018"/>
              <a:chOff x="7665177" y="5596678"/>
              <a:chExt cx="164464" cy="117048"/>
            </a:xfrm>
          </p:grpSpPr>
          <p:sp>
            <p:nvSpPr>
              <p:cNvPr id="1166" name="Google Shape;1166;p28"/>
              <p:cNvSpPr/>
              <p:nvPr/>
            </p:nvSpPr>
            <p:spPr>
              <a:xfrm>
                <a:off x="7679176" y="5645855"/>
                <a:ext cx="128925" cy="62859"/>
              </a:xfrm>
              <a:custGeom>
                <a:avLst/>
                <a:gdLst/>
                <a:ahLst/>
                <a:cxnLst/>
                <a:rect l="l" t="t" r="r" b="b"/>
                <a:pathLst>
                  <a:path w="2855" h="1392" extrusionOk="0">
                    <a:moveTo>
                      <a:pt x="1384" y="0"/>
                    </a:moveTo>
                    <a:cubicBezTo>
                      <a:pt x="1202" y="0"/>
                      <a:pt x="1016" y="29"/>
                      <a:pt x="831" y="85"/>
                    </a:cubicBezTo>
                    <a:cubicBezTo>
                      <a:pt x="757" y="107"/>
                      <a:pt x="685" y="137"/>
                      <a:pt x="625" y="166"/>
                    </a:cubicBezTo>
                    <a:cubicBezTo>
                      <a:pt x="548" y="201"/>
                      <a:pt x="470" y="245"/>
                      <a:pt x="392" y="296"/>
                    </a:cubicBezTo>
                    <a:cubicBezTo>
                      <a:pt x="246" y="395"/>
                      <a:pt x="136" y="506"/>
                      <a:pt x="67" y="630"/>
                    </a:cubicBezTo>
                    <a:cubicBezTo>
                      <a:pt x="52" y="630"/>
                      <a:pt x="34" y="638"/>
                      <a:pt x="23" y="651"/>
                    </a:cubicBezTo>
                    <a:cubicBezTo>
                      <a:pt x="9" y="665"/>
                      <a:pt x="1" y="686"/>
                      <a:pt x="1" y="707"/>
                    </a:cubicBezTo>
                    <a:cubicBezTo>
                      <a:pt x="2" y="724"/>
                      <a:pt x="9" y="747"/>
                      <a:pt x="25" y="759"/>
                    </a:cubicBezTo>
                    <a:lnTo>
                      <a:pt x="74" y="798"/>
                    </a:lnTo>
                    <a:cubicBezTo>
                      <a:pt x="204" y="903"/>
                      <a:pt x="341" y="1009"/>
                      <a:pt x="484" y="1102"/>
                    </a:cubicBezTo>
                    <a:cubicBezTo>
                      <a:pt x="645" y="1205"/>
                      <a:pt x="820" y="1283"/>
                      <a:pt x="1007" y="1331"/>
                    </a:cubicBezTo>
                    <a:cubicBezTo>
                      <a:pt x="1089" y="1353"/>
                      <a:pt x="1182" y="1369"/>
                      <a:pt x="1290" y="1379"/>
                    </a:cubicBezTo>
                    <a:cubicBezTo>
                      <a:pt x="1320" y="1382"/>
                      <a:pt x="1350" y="1385"/>
                      <a:pt x="1381" y="1386"/>
                    </a:cubicBezTo>
                    <a:cubicBezTo>
                      <a:pt x="1428" y="1390"/>
                      <a:pt x="1476" y="1391"/>
                      <a:pt x="1525" y="1391"/>
                    </a:cubicBezTo>
                    <a:cubicBezTo>
                      <a:pt x="1551" y="1391"/>
                      <a:pt x="1577" y="1391"/>
                      <a:pt x="1603" y="1390"/>
                    </a:cubicBezTo>
                    <a:cubicBezTo>
                      <a:pt x="1806" y="1382"/>
                      <a:pt x="2005" y="1345"/>
                      <a:pt x="2196" y="1278"/>
                    </a:cubicBezTo>
                    <a:cubicBezTo>
                      <a:pt x="2280" y="1250"/>
                      <a:pt x="2364" y="1211"/>
                      <a:pt x="2453" y="1164"/>
                    </a:cubicBezTo>
                    <a:cubicBezTo>
                      <a:pt x="2546" y="1114"/>
                      <a:pt x="2624" y="1063"/>
                      <a:pt x="2692" y="1009"/>
                    </a:cubicBezTo>
                    <a:cubicBezTo>
                      <a:pt x="2754" y="958"/>
                      <a:pt x="2794" y="914"/>
                      <a:pt x="2821" y="863"/>
                    </a:cubicBezTo>
                    <a:cubicBezTo>
                      <a:pt x="2850" y="807"/>
                      <a:pt x="2854" y="740"/>
                      <a:pt x="2834" y="673"/>
                    </a:cubicBezTo>
                    <a:cubicBezTo>
                      <a:pt x="2826" y="646"/>
                      <a:pt x="2811" y="616"/>
                      <a:pt x="2788" y="583"/>
                    </a:cubicBezTo>
                    <a:cubicBezTo>
                      <a:pt x="2765" y="548"/>
                      <a:pt x="2735" y="516"/>
                      <a:pt x="2706" y="487"/>
                    </a:cubicBezTo>
                    <a:cubicBezTo>
                      <a:pt x="2671" y="452"/>
                      <a:pt x="2632" y="422"/>
                      <a:pt x="2593" y="392"/>
                    </a:cubicBezTo>
                    <a:cubicBezTo>
                      <a:pt x="2544" y="355"/>
                      <a:pt x="2501" y="325"/>
                      <a:pt x="2455" y="296"/>
                    </a:cubicBezTo>
                    <a:cubicBezTo>
                      <a:pt x="2299" y="198"/>
                      <a:pt x="2119" y="120"/>
                      <a:pt x="1919" y="67"/>
                    </a:cubicBezTo>
                    <a:cubicBezTo>
                      <a:pt x="1798" y="34"/>
                      <a:pt x="1667" y="13"/>
                      <a:pt x="1532" y="5"/>
                    </a:cubicBezTo>
                    <a:cubicBezTo>
                      <a:pt x="1482" y="2"/>
                      <a:pt x="1433" y="0"/>
                      <a:pt x="1384" y="0"/>
                    </a:cubicBezTo>
                    <a:close/>
                  </a:path>
                </a:pathLst>
              </a:custGeom>
              <a:solidFill>
                <a:srgbClr val="FF8195"/>
              </a:solidFill>
              <a:ln>
                <a:noFill/>
              </a:ln>
            </p:spPr>
            <p:txBody>
              <a:bodyPr spcFirstLastPara="1" wrap="square" lIns="82939" tIns="82939" rIns="82939" bIns="82939" anchor="ctr" anchorCtr="0">
                <a:noAutofit/>
              </a:bodyPr>
              <a:lstStyle/>
              <a:p>
                <a:pPr marL="414762" defTabSz="1219170">
                  <a:buClr>
                    <a:srgbClr val="000000"/>
                  </a:buClr>
                </a:pPr>
                <a:endParaRPr sz="1271" kern="0">
                  <a:solidFill>
                    <a:srgbClr val="000000"/>
                  </a:solidFill>
                  <a:latin typeface="Arial"/>
                  <a:cs typeface="Arial"/>
                  <a:sym typeface="Arial"/>
                </a:endParaRPr>
              </a:p>
            </p:txBody>
          </p:sp>
          <p:sp>
            <p:nvSpPr>
              <p:cNvPr id="1167" name="Google Shape;1167;p28"/>
              <p:cNvSpPr/>
              <p:nvPr/>
            </p:nvSpPr>
            <p:spPr>
              <a:xfrm>
                <a:off x="7665177" y="5596678"/>
                <a:ext cx="164464" cy="117048"/>
              </a:xfrm>
              <a:custGeom>
                <a:avLst/>
                <a:gdLst/>
                <a:ahLst/>
                <a:cxnLst/>
                <a:rect l="l" t="t" r="r" b="b"/>
                <a:pathLst>
                  <a:path w="3642" h="2592" extrusionOk="0">
                    <a:moveTo>
                      <a:pt x="1711" y="1159"/>
                    </a:moveTo>
                    <a:cubicBezTo>
                      <a:pt x="1754" y="1159"/>
                      <a:pt x="1798" y="1160"/>
                      <a:pt x="1840" y="1162"/>
                    </a:cubicBezTo>
                    <a:cubicBezTo>
                      <a:pt x="1910" y="1167"/>
                      <a:pt x="1980" y="1175"/>
                      <a:pt x="2049" y="1188"/>
                    </a:cubicBezTo>
                    <a:cubicBezTo>
                      <a:pt x="2195" y="1218"/>
                      <a:pt x="2337" y="1266"/>
                      <a:pt x="2470" y="1328"/>
                    </a:cubicBezTo>
                    <a:lnTo>
                      <a:pt x="2486" y="1336"/>
                    </a:lnTo>
                    <a:lnTo>
                      <a:pt x="2488" y="1334"/>
                    </a:lnTo>
                    <a:cubicBezTo>
                      <a:pt x="2607" y="1400"/>
                      <a:pt x="2727" y="1481"/>
                      <a:pt x="2837" y="1575"/>
                    </a:cubicBezTo>
                    <a:cubicBezTo>
                      <a:pt x="2907" y="1638"/>
                      <a:pt x="2973" y="1710"/>
                      <a:pt x="3036" y="1786"/>
                    </a:cubicBezTo>
                    <a:lnTo>
                      <a:pt x="3055" y="1809"/>
                    </a:lnTo>
                    <a:lnTo>
                      <a:pt x="3066" y="1825"/>
                    </a:lnTo>
                    <a:cubicBezTo>
                      <a:pt x="3083" y="1847"/>
                      <a:pt x="3098" y="1869"/>
                      <a:pt x="3112" y="1890"/>
                    </a:cubicBezTo>
                    <a:cubicBezTo>
                      <a:pt x="3042" y="1985"/>
                      <a:pt x="2954" y="2062"/>
                      <a:pt x="2857" y="2130"/>
                    </a:cubicBezTo>
                    <a:lnTo>
                      <a:pt x="2843" y="2141"/>
                    </a:lnTo>
                    <a:lnTo>
                      <a:pt x="2845" y="2143"/>
                    </a:lnTo>
                    <a:cubicBezTo>
                      <a:pt x="2735" y="2211"/>
                      <a:pt x="2604" y="2277"/>
                      <a:pt x="2466" y="2327"/>
                    </a:cubicBezTo>
                    <a:lnTo>
                      <a:pt x="2459" y="2331"/>
                    </a:lnTo>
                    <a:lnTo>
                      <a:pt x="2455" y="2332"/>
                    </a:lnTo>
                    <a:lnTo>
                      <a:pt x="2458" y="2332"/>
                    </a:lnTo>
                    <a:lnTo>
                      <a:pt x="2450" y="2335"/>
                    </a:lnTo>
                    <a:lnTo>
                      <a:pt x="2451" y="2337"/>
                    </a:lnTo>
                    <a:cubicBezTo>
                      <a:pt x="2291" y="2388"/>
                      <a:pt x="2117" y="2421"/>
                      <a:pt x="1940" y="2434"/>
                    </a:cubicBezTo>
                    <a:cubicBezTo>
                      <a:pt x="1897" y="2437"/>
                      <a:pt x="1853" y="2439"/>
                      <a:pt x="1809" y="2439"/>
                    </a:cubicBezTo>
                    <a:cubicBezTo>
                      <a:pt x="1765" y="2439"/>
                      <a:pt x="1722" y="2437"/>
                      <a:pt x="1678" y="2434"/>
                    </a:cubicBezTo>
                    <a:cubicBezTo>
                      <a:pt x="1586" y="2429"/>
                      <a:pt x="1493" y="2417"/>
                      <a:pt x="1403" y="2399"/>
                    </a:cubicBezTo>
                    <a:cubicBezTo>
                      <a:pt x="1242" y="2364"/>
                      <a:pt x="1086" y="2312"/>
                      <a:pt x="943" y="2240"/>
                    </a:cubicBezTo>
                    <a:cubicBezTo>
                      <a:pt x="822" y="2178"/>
                      <a:pt x="710" y="2103"/>
                      <a:pt x="610" y="2017"/>
                    </a:cubicBezTo>
                    <a:cubicBezTo>
                      <a:pt x="538" y="1953"/>
                      <a:pt x="475" y="1885"/>
                      <a:pt x="417" y="1810"/>
                    </a:cubicBezTo>
                    <a:cubicBezTo>
                      <a:pt x="440" y="1783"/>
                      <a:pt x="463" y="1753"/>
                      <a:pt x="489" y="1724"/>
                    </a:cubicBezTo>
                    <a:cubicBezTo>
                      <a:pt x="584" y="1618"/>
                      <a:pt x="693" y="1522"/>
                      <a:pt x="807" y="1444"/>
                    </a:cubicBezTo>
                    <a:cubicBezTo>
                      <a:pt x="922" y="1368"/>
                      <a:pt x="1046" y="1304"/>
                      <a:pt x="1181" y="1255"/>
                    </a:cubicBezTo>
                    <a:cubicBezTo>
                      <a:pt x="1181" y="1255"/>
                      <a:pt x="1181" y="1253"/>
                      <a:pt x="1181" y="1253"/>
                    </a:cubicBezTo>
                    <a:lnTo>
                      <a:pt x="1184" y="1253"/>
                    </a:lnTo>
                    <a:cubicBezTo>
                      <a:pt x="1328" y="1204"/>
                      <a:pt x="1477" y="1174"/>
                      <a:pt x="1630" y="1161"/>
                    </a:cubicBezTo>
                    <a:cubicBezTo>
                      <a:pt x="1657" y="1160"/>
                      <a:pt x="1684" y="1159"/>
                      <a:pt x="1711" y="1159"/>
                    </a:cubicBezTo>
                    <a:close/>
                    <a:moveTo>
                      <a:pt x="917" y="0"/>
                    </a:moveTo>
                    <a:cubicBezTo>
                      <a:pt x="791" y="0"/>
                      <a:pt x="671" y="24"/>
                      <a:pt x="561" y="72"/>
                    </a:cubicBezTo>
                    <a:cubicBezTo>
                      <a:pt x="510" y="93"/>
                      <a:pt x="459" y="123"/>
                      <a:pt x="398" y="168"/>
                    </a:cubicBezTo>
                    <a:cubicBezTo>
                      <a:pt x="350" y="203"/>
                      <a:pt x="306" y="246"/>
                      <a:pt x="253" y="308"/>
                    </a:cubicBezTo>
                    <a:cubicBezTo>
                      <a:pt x="175" y="398"/>
                      <a:pt x="112" y="515"/>
                      <a:pt x="66" y="655"/>
                    </a:cubicBezTo>
                    <a:cubicBezTo>
                      <a:pt x="24" y="777"/>
                      <a:pt x="2" y="914"/>
                      <a:pt x="0" y="1059"/>
                    </a:cubicBezTo>
                    <a:cubicBezTo>
                      <a:pt x="0" y="1201"/>
                      <a:pt x="21" y="1339"/>
                      <a:pt x="62" y="1470"/>
                    </a:cubicBezTo>
                    <a:cubicBezTo>
                      <a:pt x="101" y="1589"/>
                      <a:pt x="163" y="1711"/>
                      <a:pt x="245" y="1834"/>
                    </a:cubicBezTo>
                    <a:cubicBezTo>
                      <a:pt x="389" y="2041"/>
                      <a:pt x="586" y="2218"/>
                      <a:pt x="818" y="2345"/>
                    </a:cubicBezTo>
                    <a:cubicBezTo>
                      <a:pt x="1038" y="2466"/>
                      <a:pt x="1288" y="2544"/>
                      <a:pt x="1560" y="2577"/>
                    </a:cubicBezTo>
                    <a:cubicBezTo>
                      <a:pt x="1598" y="2582"/>
                      <a:pt x="1636" y="2585"/>
                      <a:pt x="1673" y="2587"/>
                    </a:cubicBezTo>
                    <a:cubicBezTo>
                      <a:pt x="1718" y="2590"/>
                      <a:pt x="1764" y="2591"/>
                      <a:pt x="1809" y="2591"/>
                    </a:cubicBezTo>
                    <a:cubicBezTo>
                      <a:pt x="1986" y="2591"/>
                      <a:pt x="2163" y="2569"/>
                      <a:pt x="2337" y="2525"/>
                    </a:cubicBezTo>
                    <a:cubicBezTo>
                      <a:pt x="2593" y="2461"/>
                      <a:pt x="2825" y="2348"/>
                      <a:pt x="3028" y="2192"/>
                    </a:cubicBezTo>
                    <a:cubicBezTo>
                      <a:pt x="3123" y="2119"/>
                      <a:pt x="3212" y="2031"/>
                      <a:pt x="3300" y="1923"/>
                    </a:cubicBezTo>
                    <a:cubicBezTo>
                      <a:pt x="3378" y="1826"/>
                      <a:pt x="3443" y="1715"/>
                      <a:pt x="3502" y="1584"/>
                    </a:cubicBezTo>
                    <a:cubicBezTo>
                      <a:pt x="3561" y="1450"/>
                      <a:pt x="3602" y="1304"/>
                      <a:pt x="3621" y="1146"/>
                    </a:cubicBezTo>
                    <a:cubicBezTo>
                      <a:pt x="3642" y="986"/>
                      <a:pt x="3631" y="822"/>
                      <a:pt x="3589" y="675"/>
                    </a:cubicBezTo>
                    <a:lnTo>
                      <a:pt x="3589" y="674"/>
                    </a:lnTo>
                    <a:cubicBezTo>
                      <a:pt x="3548" y="523"/>
                      <a:pt x="3468" y="387"/>
                      <a:pt x="3362" y="284"/>
                    </a:cubicBezTo>
                    <a:cubicBezTo>
                      <a:pt x="3244" y="172"/>
                      <a:pt x="3079" y="93"/>
                      <a:pt x="2886" y="56"/>
                    </a:cubicBezTo>
                    <a:cubicBezTo>
                      <a:pt x="2862" y="53"/>
                      <a:pt x="2840" y="50"/>
                      <a:pt x="2816" y="48"/>
                    </a:cubicBezTo>
                    <a:cubicBezTo>
                      <a:pt x="2803" y="47"/>
                      <a:pt x="2790" y="47"/>
                      <a:pt x="2777" y="47"/>
                    </a:cubicBezTo>
                    <a:cubicBezTo>
                      <a:pt x="2738" y="47"/>
                      <a:pt x="2696" y="51"/>
                      <a:pt x="2652" y="58"/>
                    </a:cubicBezTo>
                    <a:cubicBezTo>
                      <a:pt x="2568" y="71"/>
                      <a:pt x="2486" y="106"/>
                      <a:pt x="2424" y="134"/>
                    </a:cubicBezTo>
                    <a:cubicBezTo>
                      <a:pt x="2365" y="161"/>
                      <a:pt x="2310" y="193"/>
                      <a:pt x="2252" y="223"/>
                    </a:cubicBezTo>
                    <a:lnTo>
                      <a:pt x="2211" y="247"/>
                    </a:lnTo>
                    <a:cubicBezTo>
                      <a:pt x="2116" y="300"/>
                      <a:pt x="2039" y="336"/>
                      <a:pt x="1966" y="367"/>
                    </a:cubicBezTo>
                    <a:cubicBezTo>
                      <a:pt x="1948" y="371"/>
                      <a:pt x="1929" y="376"/>
                      <a:pt x="1912" y="381"/>
                    </a:cubicBezTo>
                    <a:cubicBezTo>
                      <a:pt x="1891" y="384"/>
                      <a:pt x="1870" y="390"/>
                      <a:pt x="1850" y="394"/>
                    </a:cubicBezTo>
                    <a:cubicBezTo>
                      <a:pt x="1826" y="394"/>
                      <a:pt x="1804" y="390"/>
                      <a:pt x="1781" y="389"/>
                    </a:cubicBezTo>
                    <a:cubicBezTo>
                      <a:pt x="1757" y="382"/>
                      <a:pt x="1735" y="375"/>
                      <a:pt x="1711" y="367"/>
                    </a:cubicBezTo>
                    <a:cubicBezTo>
                      <a:pt x="1625" y="322"/>
                      <a:pt x="1541" y="268"/>
                      <a:pt x="1460" y="215"/>
                    </a:cubicBezTo>
                    <a:cubicBezTo>
                      <a:pt x="1423" y="191"/>
                      <a:pt x="1385" y="168"/>
                      <a:pt x="1347" y="145"/>
                    </a:cubicBezTo>
                    <a:cubicBezTo>
                      <a:pt x="1283" y="106"/>
                      <a:pt x="1224" y="75"/>
                      <a:pt x="1169" y="50"/>
                    </a:cubicBezTo>
                    <a:cubicBezTo>
                      <a:pt x="1110" y="23"/>
                      <a:pt x="1048" y="7"/>
                      <a:pt x="981" y="2"/>
                    </a:cubicBezTo>
                    <a:cubicBezTo>
                      <a:pt x="959" y="1"/>
                      <a:pt x="938" y="0"/>
                      <a:pt x="917" y="0"/>
                    </a:cubicBezTo>
                    <a:close/>
                  </a:path>
                </a:pathLst>
              </a:custGeom>
              <a:solidFill>
                <a:srgbClr val="3C3C3E"/>
              </a:solidFill>
              <a:ln>
                <a:noFill/>
              </a:ln>
            </p:spPr>
            <p:txBody>
              <a:bodyPr spcFirstLastPara="1" wrap="square" lIns="82939" tIns="82939" rIns="82939" bIns="82939" anchor="ctr" anchorCtr="0">
                <a:noAutofit/>
              </a:bodyPr>
              <a:lstStyle/>
              <a:p>
                <a:pPr marL="414762" defTabSz="1219170">
                  <a:buClr>
                    <a:srgbClr val="000000"/>
                  </a:buClr>
                </a:pPr>
                <a:endParaRPr sz="1271" kern="0">
                  <a:solidFill>
                    <a:srgbClr val="000000"/>
                  </a:solidFill>
                  <a:latin typeface="Arial"/>
                  <a:cs typeface="Arial"/>
                  <a:sym typeface="Arial"/>
                </a:endParaRPr>
              </a:p>
            </p:txBody>
          </p:sp>
        </p:grpSp>
        <p:grpSp>
          <p:nvGrpSpPr>
            <p:cNvPr id="1168" name="Google Shape;1168;p28"/>
            <p:cNvGrpSpPr/>
            <p:nvPr/>
          </p:nvGrpSpPr>
          <p:grpSpPr>
            <a:xfrm rot="864253" flipH="1">
              <a:off x="6814562" y="4644207"/>
              <a:ext cx="798117" cy="568018"/>
              <a:chOff x="7665177" y="5596678"/>
              <a:chExt cx="164464" cy="117048"/>
            </a:xfrm>
          </p:grpSpPr>
          <p:sp>
            <p:nvSpPr>
              <p:cNvPr id="1169" name="Google Shape;1169;p28"/>
              <p:cNvSpPr/>
              <p:nvPr/>
            </p:nvSpPr>
            <p:spPr>
              <a:xfrm>
                <a:off x="7679176" y="5645855"/>
                <a:ext cx="128925" cy="62859"/>
              </a:xfrm>
              <a:custGeom>
                <a:avLst/>
                <a:gdLst/>
                <a:ahLst/>
                <a:cxnLst/>
                <a:rect l="l" t="t" r="r" b="b"/>
                <a:pathLst>
                  <a:path w="2855" h="1392" extrusionOk="0">
                    <a:moveTo>
                      <a:pt x="1384" y="0"/>
                    </a:moveTo>
                    <a:cubicBezTo>
                      <a:pt x="1202" y="0"/>
                      <a:pt x="1016" y="29"/>
                      <a:pt x="831" y="85"/>
                    </a:cubicBezTo>
                    <a:cubicBezTo>
                      <a:pt x="757" y="107"/>
                      <a:pt x="685" y="137"/>
                      <a:pt x="625" y="166"/>
                    </a:cubicBezTo>
                    <a:cubicBezTo>
                      <a:pt x="548" y="201"/>
                      <a:pt x="470" y="245"/>
                      <a:pt x="392" y="296"/>
                    </a:cubicBezTo>
                    <a:cubicBezTo>
                      <a:pt x="246" y="395"/>
                      <a:pt x="136" y="506"/>
                      <a:pt x="67" y="630"/>
                    </a:cubicBezTo>
                    <a:cubicBezTo>
                      <a:pt x="52" y="630"/>
                      <a:pt x="34" y="638"/>
                      <a:pt x="23" y="651"/>
                    </a:cubicBezTo>
                    <a:cubicBezTo>
                      <a:pt x="9" y="665"/>
                      <a:pt x="1" y="686"/>
                      <a:pt x="1" y="707"/>
                    </a:cubicBezTo>
                    <a:cubicBezTo>
                      <a:pt x="2" y="724"/>
                      <a:pt x="9" y="747"/>
                      <a:pt x="25" y="759"/>
                    </a:cubicBezTo>
                    <a:lnTo>
                      <a:pt x="74" y="798"/>
                    </a:lnTo>
                    <a:cubicBezTo>
                      <a:pt x="204" y="903"/>
                      <a:pt x="341" y="1009"/>
                      <a:pt x="484" y="1102"/>
                    </a:cubicBezTo>
                    <a:cubicBezTo>
                      <a:pt x="645" y="1205"/>
                      <a:pt x="820" y="1283"/>
                      <a:pt x="1007" y="1331"/>
                    </a:cubicBezTo>
                    <a:cubicBezTo>
                      <a:pt x="1089" y="1353"/>
                      <a:pt x="1182" y="1369"/>
                      <a:pt x="1290" y="1379"/>
                    </a:cubicBezTo>
                    <a:cubicBezTo>
                      <a:pt x="1320" y="1382"/>
                      <a:pt x="1350" y="1385"/>
                      <a:pt x="1381" y="1386"/>
                    </a:cubicBezTo>
                    <a:cubicBezTo>
                      <a:pt x="1428" y="1390"/>
                      <a:pt x="1476" y="1391"/>
                      <a:pt x="1525" y="1391"/>
                    </a:cubicBezTo>
                    <a:cubicBezTo>
                      <a:pt x="1551" y="1391"/>
                      <a:pt x="1577" y="1391"/>
                      <a:pt x="1603" y="1390"/>
                    </a:cubicBezTo>
                    <a:cubicBezTo>
                      <a:pt x="1806" y="1382"/>
                      <a:pt x="2005" y="1345"/>
                      <a:pt x="2196" y="1278"/>
                    </a:cubicBezTo>
                    <a:cubicBezTo>
                      <a:pt x="2280" y="1250"/>
                      <a:pt x="2364" y="1211"/>
                      <a:pt x="2453" y="1164"/>
                    </a:cubicBezTo>
                    <a:cubicBezTo>
                      <a:pt x="2546" y="1114"/>
                      <a:pt x="2624" y="1063"/>
                      <a:pt x="2692" y="1009"/>
                    </a:cubicBezTo>
                    <a:cubicBezTo>
                      <a:pt x="2754" y="958"/>
                      <a:pt x="2794" y="914"/>
                      <a:pt x="2821" y="863"/>
                    </a:cubicBezTo>
                    <a:cubicBezTo>
                      <a:pt x="2850" y="807"/>
                      <a:pt x="2854" y="740"/>
                      <a:pt x="2834" y="673"/>
                    </a:cubicBezTo>
                    <a:cubicBezTo>
                      <a:pt x="2826" y="646"/>
                      <a:pt x="2811" y="616"/>
                      <a:pt x="2788" y="583"/>
                    </a:cubicBezTo>
                    <a:cubicBezTo>
                      <a:pt x="2765" y="548"/>
                      <a:pt x="2735" y="516"/>
                      <a:pt x="2706" y="487"/>
                    </a:cubicBezTo>
                    <a:cubicBezTo>
                      <a:pt x="2671" y="452"/>
                      <a:pt x="2632" y="422"/>
                      <a:pt x="2593" y="392"/>
                    </a:cubicBezTo>
                    <a:cubicBezTo>
                      <a:pt x="2544" y="355"/>
                      <a:pt x="2501" y="325"/>
                      <a:pt x="2455" y="296"/>
                    </a:cubicBezTo>
                    <a:cubicBezTo>
                      <a:pt x="2299" y="198"/>
                      <a:pt x="2119" y="120"/>
                      <a:pt x="1919" y="67"/>
                    </a:cubicBezTo>
                    <a:cubicBezTo>
                      <a:pt x="1798" y="34"/>
                      <a:pt x="1667" y="13"/>
                      <a:pt x="1532" y="5"/>
                    </a:cubicBezTo>
                    <a:cubicBezTo>
                      <a:pt x="1482" y="2"/>
                      <a:pt x="1433" y="0"/>
                      <a:pt x="1384" y="0"/>
                    </a:cubicBezTo>
                    <a:close/>
                  </a:path>
                </a:pathLst>
              </a:custGeom>
              <a:solidFill>
                <a:srgbClr val="FF8195"/>
              </a:solidFill>
              <a:ln>
                <a:noFill/>
              </a:ln>
            </p:spPr>
            <p:txBody>
              <a:bodyPr spcFirstLastPara="1" wrap="square" lIns="82939" tIns="82939" rIns="82939" bIns="82939" anchor="ctr" anchorCtr="0">
                <a:noAutofit/>
              </a:bodyPr>
              <a:lstStyle/>
              <a:p>
                <a:pPr marL="414762" defTabSz="1219170">
                  <a:buClr>
                    <a:srgbClr val="000000"/>
                  </a:buClr>
                </a:pPr>
                <a:endParaRPr sz="1271" kern="0">
                  <a:solidFill>
                    <a:srgbClr val="000000"/>
                  </a:solidFill>
                  <a:latin typeface="Arial"/>
                  <a:cs typeface="Arial"/>
                  <a:sym typeface="Arial"/>
                </a:endParaRPr>
              </a:p>
            </p:txBody>
          </p:sp>
          <p:sp>
            <p:nvSpPr>
              <p:cNvPr id="1170" name="Google Shape;1170;p28"/>
              <p:cNvSpPr/>
              <p:nvPr/>
            </p:nvSpPr>
            <p:spPr>
              <a:xfrm>
                <a:off x="7665177" y="5596678"/>
                <a:ext cx="164464" cy="117048"/>
              </a:xfrm>
              <a:custGeom>
                <a:avLst/>
                <a:gdLst/>
                <a:ahLst/>
                <a:cxnLst/>
                <a:rect l="l" t="t" r="r" b="b"/>
                <a:pathLst>
                  <a:path w="3642" h="2592" extrusionOk="0">
                    <a:moveTo>
                      <a:pt x="1711" y="1159"/>
                    </a:moveTo>
                    <a:cubicBezTo>
                      <a:pt x="1754" y="1159"/>
                      <a:pt x="1798" y="1160"/>
                      <a:pt x="1840" y="1162"/>
                    </a:cubicBezTo>
                    <a:cubicBezTo>
                      <a:pt x="1910" y="1167"/>
                      <a:pt x="1980" y="1175"/>
                      <a:pt x="2049" y="1188"/>
                    </a:cubicBezTo>
                    <a:cubicBezTo>
                      <a:pt x="2195" y="1218"/>
                      <a:pt x="2337" y="1266"/>
                      <a:pt x="2470" y="1328"/>
                    </a:cubicBezTo>
                    <a:lnTo>
                      <a:pt x="2486" y="1336"/>
                    </a:lnTo>
                    <a:lnTo>
                      <a:pt x="2488" y="1334"/>
                    </a:lnTo>
                    <a:cubicBezTo>
                      <a:pt x="2607" y="1400"/>
                      <a:pt x="2727" y="1481"/>
                      <a:pt x="2837" y="1575"/>
                    </a:cubicBezTo>
                    <a:cubicBezTo>
                      <a:pt x="2907" y="1638"/>
                      <a:pt x="2973" y="1710"/>
                      <a:pt x="3036" y="1786"/>
                    </a:cubicBezTo>
                    <a:lnTo>
                      <a:pt x="3055" y="1809"/>
                    </a:lnTo>
                    <a:lnTo>
                      <a:pt x="3066" y="1825"/>
                    </a:lnTo>
                    <a:cubicBezTo>
                      <a:pt x="3083" y="1847"/>
                      <a:pt x="3098" y="1869"/>
                      <a:pt x="3112" y="1890"/>
                    </a:cubicBezTo>
                    <a:cubicBezTo>
                      <a:pt x="3042" y="1985"/>
                      <a:pt x="2954" y="2062"/>
                      <a:pt x="2857" y="2130"/>
                    </a:cubicBezTo>
                    <a:lnTo>
                      <a:pt x="2843" y="2141"/>
                    </a:lnTo>
                    <a:lnTo>
                      <a:pt x="2845" y="2143"/>
                    </a:lnTo>
                    <a:cubicBezTo>
                      <a:pt x="2735" y="2211"/>
                      <a:pt x="2604" y="2277"/>
                      <a:pt x="2466" y="2327"/>
                    </a:cubicBezTo>
                    <a:lnTo>
                      <a:pt x="2459" y="2331"/>
                    </a:lnTo>
                    <a:lnTo>
                      <a:pt x="2455" y="2332"/>
                    </a:lnTo>
                    <a:lnTo>
                      <a:pt x="2458" y="2332"/>
                    </a:lnTo>
                    <a:lnTo>
                      <a:pt x="2450" y="2335"/>
                    </a:lnTo>
                    <a:lnTo>
                      <a:pt x="2451" y="2337"/>
                    </a:lnTo>
                    <a:cubicBezTo>
                      <a:pt x="2291" y="2388"/>
                      <a:pt x="2117" y="2421"/>
                      <a:pt x="1940" y="2434"/>
                    </a:cubicBezTo>
                    <a:cubicBezTo>
                      <a:pt x="1897" y="2437"/>
                      <a:pt x="1853" y="2439"/>
                      <a:pt x="1809" y="2439"/>
                    </a:cubicBezTo>
                    <a:cubicBezTo>
                      <a:pt x="1765" y="2439"/>
                      <a:pt x="1722" y="2437"/>
                      <a:pt x="1678" y="2434"/>
                    </a:cubicBezTo>
                    <a:cubicBezTo>
                      <a:pt x="1586" y="2429"/>
                      <a:pt x="1493" y="2417"/>
                      <a:pt x="1403" y="2399"/>
                    </a:cubicBezTo>
                    <a:cubicBezTo>
                      <a:pt x="1242" y="2364"/>
                      <a:pt x="1086" y="2312"/>
                      <a:pt x="943" y="2240"/>
                    </a:cubicBezTo>
                    <a:cubicBezTo>
                      <a:pt x="822" y="2178"/>
                      <a:pt x="710" y="2103"/>
                      <a:pt x="610" y="2017"/>
                    </a:cubicBezTo>
                    <a:cubicBezTo>
                      <a:pt x="538" y="1953"/>
                      <a:pt x="475" y="1885"/>
                      <a:pt x="417" y="1810"/>
                    </a:cubicBezTo>
                    <a:cubicBezTo>
                      <a:pt x="440" y="1783"/>
                      <a:pt x="463" y="1753"/>
                      <a:pt x="489" y="1724"/>
                    </a:cubicBezTo>
                    <a:cubicBezTo>
                      <a:pt x="584" y="1618"/>
                      <a:pt x="693" y="1522"/>
                      <a:pt x="807" y="1444"/>
                    </a:cubicBezTo>
                    <a:cubicBezTo>
                      <a:pt x="922" y="1368"/>
                      <a:pt x="1046" y="1304"/>
                      <a:pt x="1181" y="1255"/>
                    </a:cubicBezTo>
                    <a:cubicBezTo>
                      <a:pt x="1181" y="1255"/>
                      <a:pt x="1181" y="1253"/>
                      <a:pt x="1181" y="1253"/>
                    </a:cubicBezTo>
                    <a:lnTo>
                      <a:pt x="1184" y="1253"/>
                    </a:lnTo>
                    <a:cubicBezTo>
                      <a:pt x="1328" y="1204"/>
                      <a:pt x="1477" y="1174"/>
                      <a:pt x="1630" y="1161"/>
                    </a:cubicBezTo>
                    <a:cubicBezTo>
                      <a:pt x="1657" y="1160"/>
                      <a:pt x="1684" y="1159"/>
                      <a:pt x="1711" y="1159"/>
                    </a:cubicBezTo>
                    <a:close/>
                    <a:moveTo>
                      <a:pt x="917" y="0"/>
                    </a:moveTo>
                    <a:cubicBezTo>
                      <a:pt x="791" y="0"/>
                      <a:pt x="671" y="24"/>
                      <a:pt x="561" y="72"/>
                    </a:cubicBezTo>
                    <a:cubicBezTo>
                      <a:pt x="510" y="93"/>
                      <a:pt x="459" y="123"/>
                      <a:pt x="398" y="168"/>
                    </a:cubicBezTo>
                    <a:cubicBezTo>
                      <a:pt x="350" y="203"/>
                      <a:pt x="306" y="246"/>
                      <a:pt x="253" y="308"/>
                    </a:cubicBezTo>
                    <a:cubicBezTo>
                      <a:pt x="175" y="398"/>
                      <a:pt x="112" y="515"/>
                      <a:pt x="66" y="655"/>
                    </a:cubicBezTo>
                    <a:cubicBezTo>
                      <a:pt x="24" y="777"/>
                      <a:pt x="2" y="914"/>
                      <a:pt x="0" y="1059"/>
                    </a:cubicBezTo>
                    <a:cubicBezTo>
                      <a:pt x="0" y="1201"/>
                      <a:pt x="21" y="1339"/>
                      <a:pt x="62" y="1470"/>
                    </a:cubicBezTo>
                    <a:cubicBezTo>
                      <a:pt x="101" y="1589"/>
                      <a:pt x="163" y="1711"/>
                      <a:pt x="245" y="1834"/>
                    </a:cubicBezTo>
                    <a:cubicBezTo>
                      <a:pt x="389" y="2041"/>
                      <a:pt x="586" y="2218"/>
                      <a:pt x="818" y="2345"/>
                    </a:cubicBezTo>
                    <a:cubicBezTo>
                      <a:pt x="1038" y="2466"/>
                      <a:pt x="1288" y="2544"/>
                      <a:pt x="1560" y="2577"/>
                    </a:cubicBezTo>
                    <a:cubicBezTo>
                      <a:pt x="1598" y="2582"/>
                      <a:pt x="1636" y="2585"/>
                      <a:pt x="1673" y="2587"/>
                    </a:cubicBezTo>
                    <a:cubicBezTo>
                      <a:pt x="1718" y="2590"/>
                      <a:pt x="1764" y="2591"/>
                      <a:pt x="1809" y="2591"/>
                    </a:cubicBezTo>
                    <a:cubicBezTo>
                      <a:pt x="1986" y="2591"/>
                      <a:pt x="2163" y="2569"/>
                      <a:pt x="2337" y="2525"/>
                    </a:cubicBezTo>
                    <a:cubicBezTo>
                      <a:pt x="2593" y="2461"/>
                      <a:pt x="2825" y="2348"/>
                      <a:pt x="3028" y="2192"/>
                    </a:cubicBezTo>
                    <a:cubicBezTo>
                      <a:pt x="3123" y="2119"/>
                      <a:pt x="3212" y="2031"/>
                      <a:pt x="3300" y="1923"/>
                    </a:cubicBezTo>
                    <a:cubicBezTo>
                      <a:pt x="3378" y="1826"/>
                      <a:pt x="3443" y="1715"/>
                      <a:pt x="3502" y="1584"/>
                    </a:cubicBezTo>
                    <a:cubicBezTo>
                      <a:pt x="3561" y="1450"/>
                      <a:pt x="3602" y="1304"/>
                      <a:pt x="3621" y="1146"/>
                    </a:cubicBezTo>
                    <a:cubicBezTo>
                      <a:pt x="3642" y="986"/>
                      <a:pt x="3631" y="822"/>
                      <a:pt x="3589" y="675"/>
                    </a:cubicBezTo>
                    <a:lnTo>
                      <a:pt x="3589" y="674"/>
                    </a:lnTo>
                    <a:cubicBezTo>
                      <a:pt x="3548" y="523"/>
                      <a:pt x="3468" y="387"/>
                      <a:pt x="3362" y="284"/>
                    </a:cubicBezTo>
                    <a:cubicBezTo>
                      <a:pt x="3244" y="172"/>
                      <a:pt x="3079" y="93"/>
                      <a:pt x="2886" y="56"/>
                    </a:cubicBezTo>
                    <a:cubicBezTo>
                      <a:pt x="2862" y="53"/>
                      <a:pt x="2840" y="50"/>
                      <a:pt x="2816" y="48"/>
                    </a:cubicBezTo>
                    <a:cubicBezTo>
                      <a:pt x="2803" y="47"/>
                      <a:pt x="2790" y="47"/>
                      <a:pt x="2777" y="47"/>
                    </a:cubicBezTo>
                    <a:cubicBezTo>
                      <a:pt x="2738" y="47"/>
                      <a:pt x="2696" y="51"/>
                      <a:pt x="2652" y="58"/>
                    </a:cubicBezTo>
                    <a:cubicBezTo>
                      <a:pt x="2568" y="71"/>
                      <a:pt x="2486" y="106"/>
                      <a:pt x="2424" y="134"/>
                    </a:cubicBezTo>
                    <a:cubicBezTo>
                      <a:pt x="2365" y="161"/>
                      <a:pt x="2310" y="193"/>
                      <a:pt x="2252" y="223"/>
                    </a:cubicBezTo>
                    <a:lnTo>
                      <a:pt x="2211" y="247"/>
                    </a:lnTo>
                    <a:cubicBezTo>
                      <a:pt x="2116" y="300"/>
                      <a:pt x="2039" y="336"/>
                      <a:pt x="1966" y="367"/>
                    </a:cubicBezTo>
                    <a:cubicBezTo>
                      <a:pt x="1948" y="371"/>
                      <a:pt x="1929" y="376"/>
                      <a:pt x="1912" y="381"/>
                    </a:cubicBezTo>
                    <a:cubicBezTo>
                      <a:pt x="1891" y="384"/>
                      <a:pt x="1870" y="390"/>
                      <a:pt x="1850" y="394"/>
                    </a:cubicBezTo>
                    <a:cubicBezTo>
                      <a:pt x="1826" y="394"/>
                      <a:pt x="1804" y="390"/>
                      <a:pt x="1781" y="389"/>
                    </a:cubicBezTo>
                    <a:cubicBezTo>
                      <a:pt x="1757" y="382"/>
                      <a:pt x="1735" y="375"/>
                      <a:pt x="1711" y="367"/>
                    </a:cubicBezTo>
                    <a:cubicBezTo>
                      <a:pt x="1625" y="322"/>
                      <a:pt x="1541" y="268"/>
                      <a:pt x="1460" y="215"/>
                    </a:cubicBezTo>
                    <a:cubicBezTo>
                      <a:pt x="1423" y="191"/>
                      <a:pt x="1385" y="168"/>
                      <a:pt x="1347" y="145"/>
                    </a:cubicBezTo>
                    <a:cubicBezTo>
                      <a:pt x="1283" y="106"/>
                      <a:pt x="1224" y="75"/>
                      <a:pt x="1169" y="50"/>
                    </a:cubicBezTo>
                    <a:cubicBezTo>
                      <a:pt x="1110" y="23"/>
                      <a:pt x="1048" y="7"/>
                      <a:pt x="981" y="2"/>
                    </a:cubicBezTo>
                    <a:cubicBezTo>
                      <a:pt x="959" y="1"/>
                      <a:pt x="938" y="0"/>
                      <a:pt x="917" y="0"/>
                    </a:cubicBezTo>
                    <a:close/>
                  </a:path>
                </a:pathLst>
              </a:custGeom>
              <a:solidFill>
                <a:srgbClr val="3C3C3E"/>
              </a:solidFill>
              <a:ln>
                <a:noFill/>
              </a:ln>
            </p:spPr>
            <p:txBody>
              <a:bodyPr spcFirstLastPara="1" wrap="square" lIns="82939" tIns="82939" rIns="82939" bIns="82939" anchor="ctr" anchorCtr="0">
                <a:noAutofit/>
              </a:bodyPr>
              <a:lstStyle/>
              <a:p>
                <a:pPr marL="414762" defTabSz="1219170">
                  <a:buClr>
                    <a:srgbClr val="000000"/>
                  </a:buClr>
                </a:pPr>
                <a:endParaRPr sz="1271" kern="0">
                  <a:solidFill>
                    <a:srgbClr val="000000"/>
                  </a:solidFill>
                  <a:latin typeface="Arial"/>
                  <a:cs typeface="Arial"/>
                  <a:sym typeface="Arial"/>
                </a:endParaRPr>
              </a:p>
            </p:txBody>
          </p:sp>
        </p:grpSp>
        <p:sp>
          <p:nvSpPr>
            <p:cNvPr id="1171" name="Google Shape;1171;p28"/>
            <p:cNvSpPr/>
            <p:nvPr/>
          </p:nvSpPr>
          <p:spPr>
            <a:xfrm>
              <a:off x="6621531" y="2590725"/>
              <a:ext cx="2002748" cy="1129612"/>
            </a:xfrm>
            <a:custGeom>
              <a:avLst/>
              <a:gdLst/>
              <a:ahLst/>
              <a:cxnLst/>
              <a:rect l="l" t="t" r="r" b="b"/>
              <a:pathLst>
                <a:path w="35052" h="15514" extrusionOk="0">
                  <a:moveTo>
                    <a:pt x="17833" y="1"/>
                  </a:moveTo>
                  <a:cubicBezTo>
                    <a:pt x="17129" y="1"/>
                    <a:pt x="16416" y="8"/>
                    <a:pt x="15695" y="22"/>
                  </a:cubicBezTo>
                  <a:cubicBezTo>
                    <a:pt x="14080" y="63"/>
                    <a:pt x="12466" y="131"/>
                    <a:pt x="10879" y="253"/>
                  </a:cubicBezTo>
                  <a:cubicBezTo>
                    <a:pt x="10567" y="266"/>
                    <a:pt x="10269" y="293"/>
                    <a:pt x="9957" y="321"/>
                  </a:cubicBezTo>
                  <a:cubicBezTo>
                    <a:pt x="9183" y="375"/>
                    <a:pt x="8342" y="456"/>
                    <a:pt x="7501" y="551"/>
                  </a:cubicBezTo>
                  <a:cubicBezTo>
                    <a:pt x="6633" y="660"/>
                    <a:pt x="5941" y="768"/>
                    <a:pt x="5317" y="890"/>
                  </a:cubicBezTo>
                  <a:cubicBezTo>
                    <a:pt x="4599" y="1040"/>
                    <a:pt x="3988" y="1216"/>
                    <a:pt x="3473" y="1419"/>
                  </a:cubicBezTo>
                  <a:cubicBezTo>
                    <a:pt x="2889" y="1650"/>
                    <a:pt x="2415" y="1921"/>
                    <a:pt x="2035" y="2220"/>
                  </a:cubicBezTo>
                  <a:cubicBezTo>
                    <a:pt x="1831" y="2396"/>
                    <a:pt x="1641" y="2572"/>
                    <a:pt x="1506" y="2749"/>
                  </a:cubicBezTo>
                  <a:cubicBezTo>
                    <a:pt x="1343" y="2939"/>
                    <a:pt x="1207" y="3156"/>
                    <a:pt x="1099" y="3359"/>
                  </a:cubicBezTo>
                  <a:cubicBezTo>
                    <a:pt x="1045" y="3481"/>
                    <a:pt x="990" y="3617"/>
                    <a:pt x="950" y="3725"/>
                  </a:cubicBezTo>
                  <a:cubicBezTo>
                    <a:pt x="909" y="3820"/>
                    <a:pt x="882" y="3915"/>
                    <a:pt x="855" y="4010"/>
                  </a:cubicBezTo>
                  <a:cubicBezTo>
                    <a:pt x="787" y="4214"/>
                    <a:pt x="719" y="4417"/>
                    <a:pt x="651" y="4621"/>
                  </a:cubicBezTo>
                  <a:cubicBezTo>
                    <a:pt x="366" y="5611"/>
                    <a:pt x="176" y="6493"/>
                    <a:pt x="95" y="7320"/>
                  </a:cubicBezTo>
                  <a:cubicBezTo>
                    <a:pt x="0" y="8378"/>
                    <a:pt x="68" y="9287"/>
                    <a:pt x="298" y="10114"/>
                  </a:cubicBezTo>
                  <a:cubicBezTo>
                    <a:pt x="583" y="11091"/>
                    <a:pt x="1058" y="11905"/>
                    <a:pt x="1791" y="12597"/>
                  </a:cubicBezTo>
                  <a:cubicBezTo>
                    <a:pt x="2184" y="12977"/>
                    <a:pt x="2659" y="13329"/>
                    <a:pt x="3188" y="13614"/>
                  </a:cubicBezTo>
                  <a:cubicBezTo>
                    <a:pt x="3500" y="13791"/>
                    <a:pt x="3825" y="13926"/>
                    <a:pt x="4137" y="14062"/>
                  </a:cubicBezTo>
                  <a:cubicBezTo>
                    <a:pt x="4517" y="14211"/>
                    <a:pt x="4911" y="14347"/>
                    <a:pt x="5317" y="14455"/>
                  </a:cubicBezTo>
                  <a:cubicBezTo>
                    <a:pt x="6172" y="14699"/>
                    <a:pt x="7094" y="14889"/>
                    <a:pt x="8071" y="15011"/>
                  </a:cubicBezTo>
                  <a:cubicBezTo>
                    <a:pt x="8573" y="15079"/>
                    <a:pt x="9061" y="15120"/>
                    <a:pt x="9536" y="15147"/>
                  </a:cubicBezTo>
                  <a:cubicBezTo>
                    <a:pt x="9712" y="15161"/>
                    <a:pt x="9875" y="15174"/>
                    <a:pt x="10052" y="15174"/>
                  </a:cubicBezTo>
                  <a:cubicBezTo>
                    <a:pt x="10065" y="15188"/>
                    <a:pt x="10092" y="15201"/>
                    <a:pt x="10133" y="15201"/>
                  </a:cubicBezTo>
                  <a:cubicBezTo>
                    <a:pt x="11706" y="15296"/>
                    <a:pt x="13307" y="15364"/>
                    <a:pt x="14908" y="15378"/>
                  </a:cubicBezTo>
                  <a:cubicBezTo>
                    <a:pt x="15508" y="15388"/>
                    <a:pt x="16111" y="15393"/>
                    <a:pt x="16715" y="15393"/>
                  </a:cubicBezTo>
                  <a:cubicBezTo>
                    <a:pt x="18528" y="15393"/>
                    <a:pt x="20354" y="15347"/>
                    <a:pt x="22165" y="15256"/>
                  </a:cubicBezTo>
                  <a:cubicBezTo>
                    <a:pt x="22436" y="15242"/>
                    <a:pt x="22789" y="15215"/>
                    <a:pt x="23142" y="15188"/>
                  </a:cubicBezTo>
                  <a:cubicBezTo>
                    <a:pt x="23304" y="15188"/>
                    <a:pt x="23467" y="15174"/>
                    <a:pt x="23630" y="15161"/>
                  </a:cubicBezTo>
                  <a:cubicBezTo>
                    <a:pt x="24091" y="15120"/>
                    <a:pt x="24498" y="15066"/>
                    <a:pt x="24905" y="15011"/>
                  </a:cubicBezTo>
                  <a:cubicBezTo>
                    <a:pt x="25732" y="14889"/>
                    <a:pt x="26478" y="14754"/>
                    <a:pt x="27157" y="14577"/>
                  </a:cubicBezTo>
                  <a:cubicBezTo>
                    <a:pt x="27401" y="14509"/>
                    <a:pt x="27632" y="14442"/>
                    <a:pt x="27862" y="14374"/>
                  </a:cubicBezTo>
                  <a:cubicBezTo>
                    <a:pt x="28174" y="14577"/>
                    <a:pt x="28486" y="14740"/>
                    <a:pt x="28757" y="14876"/>
                  </a:cubicBezTo>
                  <a:cubicBezTo>
                    <a:pt x="29219" y="15079"/>
                    <a:pt x="29707" y="15256"/>
                    <a:pt x="30195" y="15364"/>
                  </a:cubicBezTo>
                  <a:cubicBezTo>
                    <a:pt x="30548" y="15432"/>
                    <a:pt x="30887" y="15486"/>
                    <a:pt x="31226" y="15500"/>
                  </a:cubicBezTo>
                  <a:cubicBezTo>
                    <a:pt x="31375" y="15513"/>
                    <a:pt x="31511" y="15513"/>
                    <a:pt x="31660" y="15513"/>
                  </a:cubicBezTo>
                  <a:cubicBezTo>
                    <a:pt x="32135" y="15500"/>
                    <a:pt x="32583" y="15418"/>
                    <a:pt x="32976" y="15269"/>
                  </a:cubicBezTo>
                  <a:cubicBezTo>
                    <a:pt x="33179" y="15188"/>
                    <a:pt x="33383" y="15106"/>
                    <a:pt x="33559" y="14998"/>
                  </a:cubicBezTo>
                  <a:cubicBezTo>
                    <a:pt x="33736" y="14876"/>
                    <a:pt x="33898" y="14754"/>
                    <a:pt x="34048" y="14604"/>
                  </a:cubicBezTo>
                  <a:lnTo>
                    <a:pt x="34075" y="14577"/>
                  </a:lnTo>
                  <a:cubicBezTo>
                    <a:pt x="34088" y="14564"/>
                    <a:pt x="34088" y="14537"/>
                    <a:pt x="34075" y="14523"/>
                  </a:cubicBezTo>
                  <a:cubicBezTo>
                    <a:pt x="34061" y="14496"/>
                    <a:pt x="34034" y="14482"/>
                    <a:pt x="34007" y="14482"/>
                  </a:cubicBezTo>
                  <a:cubicBezTo>
                    <a:pt x="33871" y="14482"/>
                    <a:pt x="33722" y="14482"/>
                    <a:pt x="33586" y="14469"/>
                  </a:cubicBezTo>
                  <a:cubicBezTo>
                    <a:pt x="33451" y="14469"/>
                    <a:pt x="33315" y="14455"/>
                    <a:pt x="33193" y="14442"/>
                  </a:cubicBezTo>
                  <a:cubicBezTo>
                    <a:pt x="32962" y="14415"/>
                    <a:pt x="32718" y="14360"/>
                    <a:pt x="32488" y="14306"/>
                  </a:cubicBezTo>
                  <a:cubicBezTo>
                    <a:pt x="32271" y="14252"/>
                    <a:pt x="32054" y="14184"/>
                    <a:pt x="31823" y="14103"/>
                  </a:cubicBezTo>
                  <a:cubicBezTo>
                    <a:pt x="31253" y="13899"/>
                    <a:pt x="30724" y="13614"/>
                    <a:pt x="30263" y="13356"/>
                  </a:cubicBezTo>
                  <a:cubicBezTo>
                    <a:pt x="30399" y="13289"/>
                    <a:pt x="30534" y="13207"/>
                    <a:pt x="30670" y="13126"/>
                  </a:cubicBezTo>
                  <a:cubicBezTo>
                    <a:pt x="31620" y="12529"/>
                    <a:pt x="32420" y="11824"/>
                    <a:pt x="33098" y="10969"/>
                  </a:cubicBezTo>
                  <a:cubicBezTo>
                    <a:pt x="33424" y="10562"/>
                    <a:pt x="33709" y="10142"/>
                    <a:pt x="33966" y="9707"/>
                  </a:cubicBezTo>
                  <a:cubicBezTo>
                    <a:pt x="34197" y="9328"/>
                    <a:pt x="34373" y="8948"/>
                    <a:pt x="34536" y="8568"/>
                  </a:cubicBezTo>
                  <a:cubicBezTo>
                    <a:pt x="34699" y="8148"/>
                    <a:pt x="34821" y="7741"/>
                    <a:pt x="34916" y="7334"/>
                  </a:cubicBezTo>
                  <a:cubicBezTo>
                    <a:pt x="34997" y="6900"/>
                    <a:pt x="35051" y="6479"/>
                    <a:pt x="35051" y="6086"/>
                  </a:cubicBezTo>
                  <a:cubicBezTo>
                    <a:pt x="35051" y="5638"/>
                    <a:pt x="34997" y="5231"/>
                    <a:pt x="34889" y="4851"/>
                  </a:cubicBezTo>
                  <a:cubicBezTo>
                    <a:pt x="34767" y="4417"/>
                    <a:pt x="34590" y="4037"/>
                    <a:pt x="34373" y="3685"/>
                  </a:cubicBezTo>
                  <a:cubicBezTo>
                    <a:pt x="34115" y="3305"/>
                    <a:pt x="33803" y="2952"/>
                    <a:pt x="33437" y="2654"/>
                  </a:cubicBezTo>
                  <a:cubicBezTo>
                    <a:pt x="33030" y="2315"/>
                    <a:pt x="32569" y="2030"/>
                    <a:pt x="32040" y="1786"/>
                  </a:cubicBezTo>
                  <a:cubicBezTo>
                    <a:pt x="31742" y="1650"/>
                    <a:pt x="31443" y="1541"/>
                    <a:pt x="31145" y="1433"/>
                  </a:cubicBezTo>
                  <a:cubicBezTo>
                    <a:pt x="30819" y="1324"/>
                    <a:pt x="30467" y="1229"/>
                    <a:pt x="30100" y="1148"/>
                  </a:cubicBezTo>
                  <a:cubicBezTo>
                    <a:pt x="29286" y="958"/>
                    <a:pt x="28405" y="782"/>
                    <a:pt x="27496" y="646"/>
                  </a:cubicBezTo>
                  <a:cubicBezTo>
                    <a:pt x="25760" y="375"/>
                    <a:pt x="23820" y="185"/>
                    <a:pt x="21731" y="90"/>
                  </a:cubicBezTo>
                  <a:cubicBezTo>
                    <a:pt x="20470" y="28"/>
                    <a:pt x="19168" y="1"/>
                    <a:pt x="17833" y="1"/>
                  </a:cubicBezTo>
                  <a:close/>
                </a:path>
              </a:pathLst>
            </a:custGeom>
            <a:solidFill>
              <a:srgbClr val="FFD88F"/>
            </a:solidFill>
            <a:ln>
              <a:noFill/>
            </a:ln>
          </p:spPr>
          <p:txBody>
            <a:bodyPr spcFirstLastPara="1" wrap="square" lIns="248840" tIns="82939" rIns="248840" bIns="82939" anchor="ctr" anchorCtr="0">
              <a:noAutofit/>
            </a:bodyPr>
            <a:lstStyle/>
            <a:p>
              <a:pPr algn="ctr" defTabSz="1219170">
                <a:buClr>
                  <a:srgbClr val="000000"/>
                </a:buClr>
              </a:pPr>
              <a:r>
                <a:rPr lang="en-US" sz="3600" b="1" kern="0" dirty="0" err="1">
                  <a:solidFill>
                    <a:srgbClr val="3C3C3E"/>
                  </a:solidFill>
                  <a:latin typeface="Fredoka"/>
                  <a:ea typeface="Fredoka"/>
                  <a:cs typeface="Fredoka"/>
                  <a:sym typeface="Fredoka"/>
                </a:rPr>
                <a:t>Nhiệm</a:t>
              </a:r>
              <a:r>
                <a:rPr lang="en-US" sz="3600" b="1" kern="0" dirty="0">
                  <a:solidFill>
                    <a:srgbClr val="3C3C3E"/>
                  </a:solidFill>
                  <a:latin typeface="Fredoka"/>
                  <a:ea typeface="Fredoka"/>
                  <a:cs typeface="Fredoka"/>
                  <a:sym typeface="Fredoka"/>
                </a:rPr>
                <a:t> </a:t>
              </a:r>
              <a:r>
                <a:rPr lang="en-US" sz="3600" b="1" kern="0" dirty="0" err="1">
                  <a:solidFill>
                    <a:srgbClr val="3C3C3E"/>
                  </a:solidFill>
                  <a:latin typeface="Fredoka"/>
                  <a:ea typeface="Fredoka"/>
                  <a:cs typeface="Fredoka"/>
                  <a:sym typeface="Fredoka"/>
                </a:rPr>
                <a:t>vụ</a:t>
              </a:r>
              <a:r>
                <a:rPr lang="en-US" sz="3600" b="1" kern="0" dirty="0">
                  <a:solidFill>
                    <a:srgbClr val="3C3C3E"/>
                  </a:solidFill>
                  <a:latin typeface="Fredoka"/>
                  <a:ea typeface="Fredoka"/>
                  <a:cs typeface="Fredoka"/>
                  <a:sym typeface="Fredoka"/>
                </a:rPr>
                <a:t>: </a:t>
              </a:r>
            </a:p>
            <a:p>
              <a:pPr algn="ctr" defTabSz="1219170">
                <a:buClr>
                  <a:srgbClr val="000000"/>
                </a:buClr>
              </a:pPr>
              <a:r>
                <a:rPr lang="en-US" sz="3600" kern="0" dirty="0" err="1">
                  <a:solidFill>
                    <a:srgbClr val="3C3C3E"/>
                  </a:solidFill>
                  <a:latin typeface="Fredoka"/>
                  <a:ea typeface="Fredoka"/>
                  <a:cs typeface="Fredoka"/>
                  <a:sym typeface="Fredoka"/>
                </a:rPr>
                <a:t>Hoàn</a:t>
              </a:r>
              <a:r>
                <a:rPr lang="en-US" sz="3600" kern="0" dirty="0">
                  <a:solidFill>
                    <a:srgbClr val="3C3C3E"/>
                  </a:solidFill>
                  <a:latin typeface="Fredoka"/>
                  <a:ea typeface="Fredoka"/>
                  <a:cs typeface="Fredoka"/>
                  <a:sym typeface="Fredoka"/>
                </a:rPr>
                <a:t> </a:t>
              </a:r>
              <a:r>
                <a:rPr lang="en-US" sz="3600" kern="0" dirty="0" err="1">
                  <a:solidFill>
                    <a:srgbClr val="3C3C3E"/>
                  </a:solidFill>
                  <a:latin typeface="Fredoka"/>
                  <a:ea typeface="Fredoka"/>
                  <a:cs typeface="Fredoka"/>
                  <a:sym typeface="Fredoka"/>
                </a:rPr>
                <a:t>thành</a:t>
              </a:r>
              <a:r>
                <a:rPr lang="en-US" sz="3600" kern="0" dirty="0">
                  <a:solidFill>
                    <a:srgbClr val="3C3C3E"/>
                  </a:solidFill>
                  <a:latin typeface="Fredoka"/>
                  <a:ea typeface="Fredoka"/>
                  <a:cs typeface="Fredoka"/>
                  <a:sym typeface="Fredoka"/>
                </a:rPr>
                <a:t> </a:t>
              </a:r>
              <a:r>
                <a:rPr lang="en-US" sz="3600" kern="0" dirty="0" err="1">
                  <a:solidFill>
                    <a:srgbClr val="3C3C3E"/>
                  </a:solidFill>
                  <a:latin typeface="Fredoka"/>
                  <a:ea typeface="Fredoka"/>
                  <a:cs typeface="Fredoka"/>
                  <a:sym typeface="Fredoka"/>
                </a:rPr>
                <a:t>phiếu</a:t>
              </a:r>
              <a:r>
                <a:rPr lang="en-US" sz="3600" kern="0" dirty="0">
                  <a:solidFill>
                    <a:srgbClr val="3C3C3E"/>
                  </a:solidFill>
                  <a:latin typeface="Fredoka"/>
                  <a:ea typeface="Fredoka"/>
                  <a:cs typeface="Fredoka"/>
                  <a:sym typeface="Fredoka"/>
                </a:rPr>
                <a:t> </a:t>
              </a:r>
              <a:r>
                <a:rPr lang="en-US" sz="3600" kern="0" dirty="0" err="1">
                  <a:solidFill>
                    <a:srgbClr val="3C3C3E"/>
                  </a:solidFill>
                  <a:latin typeface="Fredoka"/>
                  <a:ea typeface="Fredoka"/>
                  <a:cs typeface="Fredoka"/>
                  <a:sym typeface="Fredoka"/>
                </a:rPr>
                <a:t>học</a:t>
              </a:r>
              <a:r>
                <a:rPr lang="en-US" sz="3600" kern="0" dirty="0">
                  <a:solidFill>
                    <a:srgbClr val="3C3C3E"/>
                  </a:solidFill>
                  <a:latin typeface="Fredoka"/>
                  <a:ea typeface="Fredoka"/>
                  <a:cs typeface="Fredoka"/>
                  <a:sym typeface="Fredoka"/>
                </a:rPr>
                <a:t> </a:t>
              </a:r>
              <a:r>
                <a:rPr lang="en-US" sz="3600" kern="0" dirty="0" err="1">
                  <a:solidFill>
                    <a:srgbClr val="3C3C3E"/>
                  </a:solidFill>
                  <a:latin typeface="Fredoka"/>
                  <a:ea typeface="Fredoka"/>
                  <a:cs typeface="Fredoka"/>
                  <a:sym typeface="Fredoka"/>
                </a:rPr>
                <a:t>tập</a:t>
              </a:r>
              <a:r>
                <a:rPr lang="en-US" sz="3600" kern="0" dirty="0">
                  <a:solidFill>
                    <a:srgbClr val="3C3C3E"/>
                  </a:solidFill>
                  <a:latin typeface="Fredoka"/>
                  <a:ea typeface="Fredoka"/>
                  <a:cs typeface="Fredoka"/>
                  <a:sym typeface="Fredoka"/>
                </a:rPr>
                <a:t> </a:t>
              </a:r>
              <a:r>
                <a:rPr lang="en-US" sz="3600" kern="0" dirty="0" err="1">
                  <a:solidFill>
                    <a:srgbClr val="3C3C3E"/>
                  </a:solidFill>
                  <a:latin typeface="Fredoka"/>
                  <a:ea typeface="Fredoka"/>
                  <a:cs typeface="Fredoka"/>
                  <a:sym typeface="Fredoka"/>
                </a:rPr>
                <a:t>số</a:t>
              </a:r>
              <a:r>
                <a:rPr lang="en-US" sz="3600" kern="0" dirty="0">
                  <a:solidFill>
                    <a:srgbClr val="3C3C3E"/>
                  </a:solidFill>
                  <a:latin typeface="Fredoka"/>
                  <a:ea typeface="Fredoka"/>
                  <a:cs typeface="Fredoka"/>
                  <a:sym typeface="Fredoka"/>
                </a:rPr>
                <a:t> 3</a:t>
              </a:r>
              <a:endParaRPr sz="3600" kern="0" dirty="0">
                <a:solidFill>
                  <a:srgbClr val="3C3C3E"/>
                </a:solidFill>
                <a:latin typeface="Fredoka"/>
                <a:ea typeface="Fredoka"/>
                <a:cs typeface="Fredoka"/>
                <a:sym typeface="Fredoka"/>
              </a:endParaRPr>
            </a:p>
          </p:txBody>
        </p:sp>
        <p:sp>
          <p:nvSpPr>
            <p:cNvPr id="1172" name="Google Shape;1172;p28"/>
            <p:cNvSpPr/>
            <p:nvPr/>
          </p:nvSpPr>
          <p:spPr>
            <a:xfrm flipH="1">
              <a:off x="7727575" y="4115948"/>
              <a:ext cx="1540360" cy="748706"/>
            </a:xfrm>
            <a:custGeom>
              <a:avLst/>
              <a:gdLst/>
              <a:ahLst/>
              <a:cxnLst/>
              <a:rect l="l" t="t" r="r" b="b"/>
              <a:pathLst>
                <a:path w="35052" h="15514" extrusionOk="0">
                  <a:moveTo>
                    <a:pt x="17833" y="1"/>
                  </a:moveTo>
                  <a:cubicBezTo>
                    <a:pt x="17129" y="1"/>
                    <a:pt x="16416" y="8"/>
                    <a:pt x="15695" y="22"/>
                  </a:cubicBezTo>
                  <a:cubicBezTo>
                    <a:pt x="14080" y="63"/>
                    <a:pt x="12466" y="131"/>
                    <a:pt x="10879" y="253"/>
                  </a:cubicBezTo>
                  <a:cubicBezTo>
                    <a:pt x="10567" y="266"/>
                    <a:pt x="10269" y="293"/>
                    <a:pt x="9957" y="321"/>
                  </a:cubicBezTo>
                  <a:cubicBezTo>
                    <a:pt x="9183" y="375"/>
                    <a:pt x="8342" y="456"/>
                    <a:pt x="7501" y="551"/>
                  </a:cubicBezTo>
                  <a:cubicBezTo>
                    <a:pt x="6633" y="660"/>
                    <a:pt x="5941" y="768"/>
                    <a:pt x="5317" y="890"/>
                  </a:cubicBezTo>
                  <a:cubicBezTo>
                    <a:pt x="4599" y="1040"/>
                    <a:pt x="3988" y="1216"/>
                    <a:pt x="3473" y="1419"/>
                  </a:cubicBezTo>
                  <a:cubicBezTo>
                    <a:pt x="2889" y="1650"/>
                    <a:pt x="2415" y="1921"/>
                    <a:pt x="2035" y="2220"/>
                  </a:cubicBezTo>
                  <a:cubicBezTo>
                    <a:pt x="1831" y="2396"/>
                    <a:pt x="1641" y="2572"/>
                    <a:pt x="1506" y="2749"/>
                  </a:cubicBezTo>
                  <a:cubicBezTo>
                    <a:pt x="1343" y="2939"/>
                    <a:pt x="1207" y="3156"/>
                    <a:pt x="1099" y="3359"/>
                  </a:cubicBezTo>
                  <a:cubicBezTo>
                    <a:pt x="1045" y="3481"/>
                    <a:pt x="990" y="3617"/>
                    <a:pt x="950" y="3725"/>
                  </a:cubicBezTo>
                  <a:cubicBezTo>
                    <a:pt x="909" y="3820"/>
                    <a:pt x="882" y="3915"/>
                    <a:pt x="855" y="4010"/>
                  </a:cubicBezTo>
                  <a:cubicBezTo>
                    <a:pt x="787" y="4214"/>
                    <a:pt x="719" y="4417"/>
                    <a:pt x="651" y="4621"/>
                  </a:cubicBezTo>
                  <a:cubicBezTo>
                    <a:pt x="366" y="5611"/>
                    <a:pt x="176" y="6493"/>
                    <a:pt x="95" y="7320"/>
                  </a:cubicBezTo>
                  <a:cubicBezTo>
                    <a:pt x="0" y="8378"/>
                    <a:pt x="68" y="9287"/>
                    <a:pt x="298" y="10114"/>
                  </a:cubicBezTo>
                  <a:cubicBezTo>
                    <a:pt x="583" y="11091"/>
                    <a:pt x="1058" y="11905"/>
                    <a:pt x="1791" y="12597"/>
                  </a:cubicBezTo>
                  <a:cubicBezTo>
                    <a:pt x="2184" y="12977"/>
                    <a:pt x="2659" y="13329"/>
                    <a:pt x="3188" y="13614"/>
                  </a:cubicBezTo>
                  <a:cubicBezTo>
                    <a:pt x="3500" y="13791"/>
                    <a:pt x="3825" y="13926"/>
                    <a:pt x="4137" y="14062"/>
                  </a:cubicBezTo>
                  <a:cubicBezTo>
                    <a:pt x="4517" y="14211"/>
                    <a:pt x="4911" y="14347"/>
                    <a:pt x="5317" y="14455"/>
                  </a:cubicBezTo>
                  <a:cubicBezTo>
                    <a:pt x="6172" y="14699"/>
                    <a:pt x="7094" y="14889"/>
                    <a:pt x="8071" y="15011"/>
                  </a:cubicBezTo>
                  <a:cubicBezTo>
                    <a:pt x="8573" y="15079"/>
                    <a:pt x="9061" y="15120"/>
                    <a:pt x="9536" y="15147"/>
                  </a:cubicBezTo>
                  <a:cubicBezTo>
                    <a:pt x="9712" y="15161"/>
                    <a:pt x="9875" y="15174"/>
                    <a:pt x="10052" y="15174"/>
                  </a:cubicBezTo>
                  <a:cubicBezTo>
                    <a:pt x="10065" y="15188"/>
                    <a:pt x="10092" y="15201"/>
                    <a:pt x="10133" y="15201"/>
                  </a:cubicBezTo>
                  <a:cubicBezTo>
                    <a:pt x="11706" y="15296"/>
                    <a:pt x="13307" y="15364"/>
                    <a:pt x="14908" y="15378"/>
                  </a:cubicBezTo>
                  <a:cubicBezTo>
                    <a:pt x="15508" y="15388"/>
                    <a:pt x="16111" y="15393"/>
                    <a:pt x="16715" y="15393"/>
                  </a:cubicBezTo>
                  <a:cubicBezTo>
                    <a:pt x="18528" y="15393"/>
                    <a:pt x="20354" y="15347"/>
                    <a:pt x="22165" y="15256"/>
                  </a:cubicBezTo>
                  <a:cubicBezTo>
                    <a:pt x="22436" y="15242"/>
                    <a:pt x="22789" y="15215"/>
                    <a:pt x="23142" y="15188"/>
                  </a:cubicBezTo>
                  <a:cubicBezTo>
                    <a:pt x="23304" y="15188"/>
                    <a:pt x="23467" y="15174"/>
                    <a:pt x="23630" y="15161"/>
                  </a:cubicBezTo>
                  <a:cubicBezTo>
                    <a:pt x="24091" y="15120"/>
                    <a:pt x="24498" y="15066"/>
                    <a:pt x="24905" y="15011"/>
                  </a:cubicBezTo>
                  <a:cubicBezTo>
                    <a:pt x="25732" y="14889"/>
                    <a:pt x="26478" y="14754"/>
                    <a:pt x="27157" y="14577"/>
                  </a:cubicBezTo>
                  <a:cubicBezTo>
                    <a:pt x="27401" y="14509"/>
                    <a:pt x="27632" y="14442"/>
                    <a:pt x="27862" y="14374"/>
                  </a:cubicBezTo>
                  <a:cubicBezTo>
                    <a:pt x="28174" y="14577"/>
                    <a:pt x="28486" y="14740"/>
                    <a:pt x="28757" y="14876"/>
                  </a:cubicBezTo>
                  <a:cubicBezTo>
                    <a:pt x="29219" y="15079"/>
                    <a:pt x="29707" y="15256"/>
                    <a:pt x="30195" y="15364"/>
                  </a:cubicBezTo>
                  <a:cubicBezTo>
                    <a:pt x="30548" y="15432"/>
                    <a:pt x="30887" y="15486"/>
                    <a:pt x="31226" y="15500"/>
                  </a:cubicBezTo>
                  <a:cubicBezTo>
                    <a:pt x="31375" y="15513"/>
                    <a:pt x="31511" y="15513"/>
                    <a:pt x="31660" y="15513"/>
                  </a:cubicBezTo>
                  <a:cubicBezTo>
                    <a:pt x="32135" y="15500"/>
                    <a:pt x="32583" y="15418"/>
                    <a:pt x="32976" y="15269"/>
                  </a:cubicBezTo>
                  <a:cubicBezTo>
                    <a:pt x="33179" y="15188"/>
                    <a:pt x="33383" y="15106"/>
                    <a:pt x="33559" y="14998"/>
                  </a:cubicBezTo>
                  <a:cubicBezTo>
                    <a:pt x="33736" y="14876"/>
                    <a:pt x="33898" y="14754"/>
                    <a:pt x="34048" y="14604"/>
                  </a:cubicBezTo>
                  <a:lnTo>
                    <a:pt x="34075" y="14577"/>
                  </a:lnTo>
                  <a:cubicBezTo>
                    <a:pt x="34088" y="14564"/>
                    <a:pt x="34088" y="14537"/>
                    <a:pt x="34075" y="14523"/>
                  </a:cubicBezTo>
                  <a:cubicBezTo>
                    <a:pt x="34061" y="14496"/>
                    <a:pt x="34034" y="14482"/>
                    <a:pt x="34007" y="14482"/>
                  </a:cubicBezTo>
                  <a:cubicBezTo>
                    <a:pt x="33871" y="14482"/>
                    <a:pt x="33722" y="14482"/>
                    <a:pt x="33586" y="14469"/>
                  </a:cubicBezTo>
                  <a:cubicBezTo>
                    <a:pt x="33451" y="14469"/>
                    <a:pt x="33315" y="14455"/>
                    <a:pt x="33193" y="14442"/>
                  </a:cubicBezTo>
                  <a:cubicBezTo>
                    <a:pt x="32962" y="14415"/>
                    <a:pt x="32718" y="14360"/>
                    <a:pt x="32488" y="14306"/>
                  </a:cubicBezTo>
                  <a:cubicBezTo>
                    <a:pt x="32271" y="14252"/>
                    <a:pt x="32054" y="14184"/>
                    <a:pt x="31823" y="14103"/>
                  </a:cubicBezTo>
                  <a:cubicBezTo>
                    <a:pt x="31253" y="13899"/>
                    <a:pt x="30724" y="13614"/>
                    <a:pt x="30263" y="13356"/>
                  </a:cubicBezTo>
                  <a:cubicBezTo>
                    <a:pt x="30399" y="13289"/>
                    <a:pt x="30534" y="13207"/>
                    <a:pt x="30670" y="13126"/>
                  </a:cubicBezTo>
                  <a:cubicBezTo>
                    <a:pt x="31620" y="12529"/>
                    <a:pt x="32420" y="11824"/>
                    <a:pt x="33098" y="10969"/>
                  </a:cubicBezTo>
                  <a:cubicBezTo>
                    <a:pt x="33424" y="10562"/>
                    <a:pt x="33709" y="10142"/>
                    <a:pt x="33966" y="9707"/>
                  </a:cubicBezTo>
                  <a:cubicBezTo>
                    <a:pt x="34197" y="9328"/>
                    <a:pt x="34373" y="8948"/>
                    <a:pt x="34536" y="8568"/>
                  </a:cubicBezTo>
                  <a:cubicBezTo>
                    <a:pt x="34699" y="8148"/>
                    <a:pt x="34821" y="7741"/>
                    <a:pt x="34916" y="7334"/>
                  </a:cubicBezTo>
                  <a:cubicBezTo>
                    <a:pt x="34997" y="6900"/>
                    <a:pt x="35051" y="6479"/>
                    <a:pt x="35051" y="6086"/>
                  </a:cubicBezTo>
                  <a:cubicBezTo>
                    <a:pt x="35051" y="5638"/>
                    <a:pt x="34997" y="5231"/>
                    <a:pt x="34889" y="4851"/>
                  </a:cubicBezTo>
                  <a:cubicBezTo>
                    <a:pt x="34767" y="4417"/>
                    <a:pt x="34590" y="4037"/>
                    <a:pt x="34373" y="3685"/>
                  </a:cubicBezTo>
                  <a:cubicBezTo>
                    <a:pt x="34115" y="3305"/>
                    <a:pt x="33803" y="2952"/>
                    <a:pt x="33437" y="2654"/>
                  </a:cubicBezTo>
                  <a:cubicBezTo>
                    <a:pt x="33030" y="2315"/>
                    <a:pt x="32569" y="2030"/>
                    <a:pt x="32040" y="1786"/>
                  </a:cubicBezTo>
                  <a:cubicBezTo>
                    <a:pt x="31742" y="1650"/>
                    <a:pt x="31443" y="1541"/>
                    <a:pt x="31145" y="1433"/>
                  </a:cubicBezTo>
                  <a:cubicBezTo>
                    <a:pt x="30819" y="1324"/>
                    <a:pt x="30467" y="1229"/>
                    <a:pt x="30100" y="1148"/>
                  </a:cubicBezTo>
                  <a:cubicBezTo>
                    <a:pt x="29286" y="958"/>
                    <a:pt x="28405" y="782"/>
                    <a:pt x="27496" y="646"/>
                  </a:cubicBezTo>
                  <a:cubicBezTo>
                    <a:pt x="25760" y="375"/>
                    <a:pt x="23820" y="185"/>
                    <a:pt x="21731" y="90"/>
                  </a:cubicBezTo>
                  <a:cubicBezTo>
                    <a:pt x="20470" y="28"/>
                    <a:pt x="19168" y="1"/>
                    <a:pt x="17833" y="1"/>
                  </a:cubicBezTo>
                  <a:close/>
                </a:path>
              </a:pathLst>
            </a:custGeom>
            <a:solidFill>
              <a:srgbClr val="FFD88F"/>
            </a:solidFill>
            <a:ln>
              <a:noFill/>
            </a:ln>
          </p:spPr>
          <p:txBody>
            <a:bodyPr spcFirstLastPara="1" wrap="square" lIns="248840" tIns="82939" rIns="248840" bIns="82939" anchor="ctr" anchorCtr="0">
              <a:noAutofit/>
            </a:bodyPr>
            <a:lstStyle/>
            <a:p>
              <a:pPr algn="ctr" defTabSz="1219170">
                <a:buClr>
                  <a:srgbClr val="000000"/>
                </a:buClr>
              </a:pPr>
              <a:r>
                <a:rPr lang="en-US" sz="3600" b="1" kern="0" dirty="0" err="1">
                  <a:solidFill>
                    <a:srgbClr val="3C3C3E"/>
                  </a:solidFill>
                  <a:latin typeface="Fredoka"/>
                  <a:ea typeface="Fredoka"/>
                  <a:cs typeface="Fredoka"/>
                  <a:sym typeface="Fredoka"/>
                </a:rPr>
                <a:t>Thời</a:t>
              </a:r>
              <a:r>
                <a:rPr lang="en-US" sz="3600" b="1" kern="0" dirty="0">
                  <a:solidFill>
                    <a:srgbClr val="3C3C3E"/>
                  </a:solidFill>
                  <a:latin typeface="Fredoka"/>
                  <a:ea typeface="Fredoka"/>
                  <a:cs typeface="Fredoka"/>
                  <a:sym typeface="Fredoka"/>
                </a:rPr>
                <a:t> </a:t>
              </a:r>
              <a:r>
                <a:rPr lang="en-US" sz="3600" b="1" kern="0" dirty="0" err="1">
                  <a:solidFill>
                    <a:srgbClr val="3C3C3E"/>
                  </a:solidFill>
                  <a:latin typeface="Fredoka"/>
                  <a:ea typeface="Fredoka"/>
                  <a:cs typeface="Fredoka"/>
                  <a:sym typeface="Fredoka"/>
                </a:rPr>
                <a:t>gian</a:t>
              </a:r>
              <a:r>
                <a:rPr lang="en-US" sz="3600" b="1" kern="0" dirty="0">
                  <a:solidFill>
                    <a:srgbClr val="3C3C3E"/>
                  </a:solidFill>
                  <a:latin typeface="Fredoka"/>
                  <a:ea typeface="Fredoka"/>
                  <a:cs typeface="Fredoka"/>
                  <a:sym typeface="Fredoka"/>
                </a:rPr>
                <a:t>: </a:t>
              </a:r>
            </a:p>
            <a:p>
              <a:pPr algn="ctr" defTabSz="1219170">
                <a:buClr>
                  <a:srgbClr val="000000"/>
                </a:buClr>
              </a:pPr>
              <a:r>
                <a:rPr lang="en-US" sz="3600" kern="0" dirty="0">
                  <a:solidFill>
                    <a:srgbClr val="3C3C3E"/>
                  </a:solidFill>
                  <a:latin typeface="Fredoka"/>
                  <a:ea typeface="Fredoka"/>
                  <a:cs typeface="Fredoka"/>
                  <a:sym typeface="Fredoka"/>
                </a:rPr>
                <a:t>5 </a:t>
              </a:r>
              <a:r>
                <a:rPr lang="en-US" sz="3600" kern="0" dirty="0" err="1">
                  <a:solidFill>
                    <a:srgbClr val="3C3C3E"/>
                  </a:solidFill>
                  <a:latin typeface="Fredoka"/>
                  <a:ea typeface="Fredoka"/>
                  <a:cs typeface="Fredoka"/>
                  <a:sym typeface="Fredoka"/>
                </a:rPr>
                <a:t>phút</a:t>
              </a:r>
              <a:endParaRPr sz="3600" kern="0" dirty="0">
                <a:solidFill>
                  <a:srgbClr val="3C3C3E"/>
                </a:solidFill>
                <a:latin typeface="Fredoka"/>
                <a:ea typeface="Fredoka"/>
                <a:cs typeface="Fredoka"/>
                <a:sym typeface="Fredoka"/>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57 Fb Le Phong">
            <a:extLst>
              <a:ext uri="{FF2B5EF4-FFF2-40B4-BE49-F238E27FC236}">
                <a16:creationId xmlns:a16="http://schemas.microsoft.com/office/drawing/2014/main" id="{847DC00B-463A-4273-9005-A7A04B4E7083}"/>
              </a:ext>
            </a:extLst>
          </p:cNvPr>
          <p:cNvSpPr>
            <a:spLocks noGrp="1"/>
          </p:cNvSpPr>
          <p:nvPr>
            <p:ph type="title"/>
          </p:nvPr>
        </p:nvSpPr>
        <p:spPr>
          <a:xfrm>
            <a:off x="685801" y="10584"/>
            <a:ext cx="10515600" cy="1325563"/>
          </a:xfrm>
        </p:spPr>
        <p:txBody>
          <a:bodyPr>
            <a:noAutofit/>
          </a:bodyPr>
          <a:lstStyle/>
          <a:p>
            <a:pPr algn="ctr"/>
            <a:r>
              <a:rPr lang="vi-VN" sz="3000" dirty="0">
                <a:solidFill>
                  <a:schemeClr val="bg1"/>
                </a:solidFill>
                <a:effectLst/>
                <a:latin typeface="Times New Roman" panose="02020603050405020304" pitchFamily="18" charset="0"/>
              </a:rPr>
              <a:t>Trong quá trình quả bóng nhựa chuyển động thì bóng truyền đi theo sóng nước hay dao động tại chỗ? Có điểm gì cần lưu ý trong quá trình sóng truyền đi và chiều truyền sóng như thế nào?</a:t>
            </a:r>
          </a:p>
        </p:txBody>
      </p:sp>
      <p:sp>
        <p:nvSpPr>
          <p:cNvPr id="3" name="Text Placeholder 2" descr="n157 Fb Le Phong">
            <a:extLst>
              <a:ext uri="{FF2B5EF4-FFF2-40B4-BE49-F238E27FC236}">
                <a16:creationId xmlns:a16="http://schemas.microsoft.com/office/drawing/2014/main" id="{E7FDEB4C-1856-489C-99E1-F8767A5CD12C}"/>
              </a:ext>
            </a:extLst>
          </p:cNvPr>
          <p:cNvSpPr>
            <a:spLocks noGrp="1"/>
          </p:cNvSpPr>
          <p:nvPr>
            <p:ph type="body" idx="1"/>
          </p:nvPr>
        </p:nvSpPr>
        <p:spPr/>
        <p:txBody>
          <a:bodyPr/>
          <a:lstStyle/>
          <a:p>
            <a:endParaRPr lang="en-US" dirty="0"/>
          </a:p>
        </p:txBody>
      </p:sp>
      <p:pic>
        <p:nvPicPr>
          <p:cNvPr id="4" name="Sự truyền sóng cơ trên mặt nước - Vật Lý 12" descr="n157 Fb Le Phong">
            <a:hlinkClick r:id="" action="ppaction://media"/>
            <a:extLst>
              <a:ext uri="{FF2B5EF4-FFF2-40B4-BE49-F238E27FC236}">
                <a16:creationId xmlns:a16="http://schemas.microsoft.com/office/drawing/2014/main" id="{06870651-93B5-485B-A89F-66C13CD26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199" y="1734532"/>
            <a:ext cx="10515600" cy="4044099"/>
          </a:xfrm>
          <a:prstGeom prst="rect">
            <a:avLst/>
          </a:prstGeom>
        </p:spPr>
      </p:pic>
      <p:sp>
        <p:nvSpPr>
          <p:cNvPr id="5" name="Title 1" descr="n157 Fb Le Phong">
            <a:extLst>
              <a:ext uri="{FF2B5EF4-FFF2-40B4-BE49-F238E27FC236}">
                <a16:creationId xmlns:a16="http://schemas.microsoft.com/office/drawing/2014/main" id="{9A490361-7269-9080-6938-2A8D2C2742FB}"/>
              </a:ext>
            </a:extLst>
          </p:cNvPr>
          <p:cNvSpPr txBox="1">
            <a:spLocks/>
          </p:cNvSpPr>
          <p:nvPr/>
        </p:nvSpPr>
        <p:spPr>
          <a:xfrm>
            <a:off x="528684" y="209776"/>
            <a:ext cx="1140564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vi-VN" sz="3000" dirty="0">
                <a:highlight>
                  <a:srgbClr val="FFFF00"/>
                </a:highlight>
                <a:latin typeface="Times New Roman" panose="02020603050405020304" pitchFamily="18" charset="0"/>
              </a:rPr>
              <a:t>Trong quá trình quả bóng nhựa chuyển động thì bóng truyền đi theo sóng nước hay dao động tại chỗ? Có điểm gì cần lưu ý trong quá trình sóng truyền đi và chiều truyền sóng như thế nào?</a:t>
            </a:r>
          </a:p>
        </p:txBody>
      </p:sp>
    </p:spTree>
    <p:extLst>
      <p:ext uri="{BB962C8B-B14F-4D97-AF65-F5344CB8AC3E}">
        <p14:creationId xmlns:p14="http://schemas.microsoft.com/office/powerpoint/2010/main" val="36556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3" name="Rectangle 1" descr="n157 Fb Le Phong"/>
          <p:cNvSpPr>
            <a:spLocks noChangeArrowheads="1"/>
          </p:cNvSpPr>
          <p:nvPr/>
        </p:nvSpPr>
        <p:spPr bwMode="auto">
          <a:xfrm>
            <a:off x="-2" y="-631443"/>
            <a:ext cx="12191999" cy="7787666"/>
          </a:xfrm>
          <a:prstGeom prst="rect">
            <a:avLst/>
          </a:prstGeom>
          <a:solidFill>
            <a:schemeClr val="tx2">
              <a:lumMod val="60000"/>
              <a:lumOff val="40000"/>
            </a:schemeClr>
          </a:solidFill>
          <a:ln>
            <a:noFill/>
          </a:ln>
          <a:effectLst/>
        </p:spPr>
        <p:txBody>
          <a:bodyPr vert="horz" wrap="square" lIns="82953" tIns="41476" rIns="82953" bIns="41476" numCol="1" anchor="ctr" anchorCtr="0" compatLnSpc="1">
            <a:spAutoFit/>
          </a:bodyPr>
          <a:lstStyle/>
          <a:p>
            <a:pPr algn="just">
              <a:lnSpc>
                <a:spcPct val="114000"/>
              </a:lnSpc>
            </a:pPr>
            <a:endParaRPr lang="en-US" altLang="en-US" sz="3400" b="1" dirty="0">
              <a:latin typeface="Cambria" panose="02040503050406030204" pitchFamily="18" charset="0"/>
              <a:ea typeface="Cambria" panose="02040503050406030204" pitchFamily="18" charset="0"/>
              <a:cs typeface="Calibri Light" panose="020F0302020204030204" pitchFamily="34" charset="0"/>
            </a:endParaRPr>
          </a:p>
          <a:p>
            <a:pPr algn="just">
              <a:lnSpc>
                <a:spcPct val="114000"/>
              </a:lnSpc>
            </a:pPr>
            <a:endParaRPr lang="en-US" altLang="en-US" sz="3400" b="1" dirty="0">
              <a:latin typeface="Cambria" panose="02040503050406030204" pitchFamily="18" charset="0"/>
              <a:ea typeface="Cambria" panose="02040503050406030204" pitchFamily="18" charset="0"/>
              <a:cs typeface="Calibri Light" panose="020F0302020204030204" pitchFamily="34" charset="0"/>
            </a:endParaRPr>
          </a:p>
          <a:p>
            <a:pPr algn="just">
              <a:lnSpc>
                <a:spcPct val="114000"/>
              </a:lnSpc>
            </a:pPr>
            <a:r>
              <a:rPr lang="en-US" altLang="en-US" sz="3400" b="1" dirty="0" err="1">
                <a:latin typeface="Cambria" panose="02040503050406030204" pitchFamily="18" charset="0"/>
                <a:ea typeface="Cambria" panose="02040503050406030204" pitchFamily="18" charset="0"/>
                <a:cs typeface="Calibri Light" panose="020F0302020204030204" pitchFamily="34" charset="0"/>
              </a:rPr>
              <a:t>Câu</a:t>
            </a:r>
            <a:r>
              <a:rPr lang="en-US" altLang="en-US" sz="3400" b="1" dirty="0">
                <a:latin typeface="Cambria" panose="02040503050406030204" pitchFamily="18" charset="0"/>
                <a:ea typeface="Cambria" panose="02040503050406030204" pitchFamily="18" charset="0"/>
                <a:cs typeface="Calibri Light" panose="020F0302020204030204" pitchFamily="34" charset="0"/>
              </a:rPr>
              <a:t> 1:</a:t>
            </a:r>
            <a:r>
              <a:rPr lang="en-US" altLang="en-US" sz="3400" dirty="0">
                <a:latin typeface="Cambria" panose="02040503050406030204" pitchFamily="18" charset="0"/>
                <a:ea typeface="Cambria" panose="02040503050406030204" pitchFamily="18" charset="0"/>
                <a:cs typeface="Calibri Light" panose="020F0302020204030204" pitchFamily="34" charset="0"/>
              </a:rPr>
              <a:t> </a:t>
            </a:r>
            <a:r>
              <a:rPr lang="vi-VN" sz="3400" dirty="0">
                <a:effectLst/>
                <a:latin typeface="Cambria" panose="02040503050406030204" pitchFamily="18" charset="0"/>
                <a:ea typeface="Cambria" panose="02040503050406030204" pitchFamily="18" charset="0"/>
              </a:rPr>
              <a:t>Trong quá trình quả bóng nhựa chuyển động thì bóng truyền đi theo sóng nước hay dao động tại chỗ? Có điểm gì cần lưu ý trong quá trình sóng truyền đi? </a:t>
            </a:r>
            <a:endParaRPr lang="en-US" sz="3400" dirty="0">
              <a:effectLst/>
              <a:latin typeface="Cambria" panose="02040503050406030204" pitchFamily="18" charset="0"/>
              <a:ea typeface="Cambria" panose="02040503050406030204" pitchFamily="18" charset="0"/>
            </a:endParaRPr>
          </a:p>
          <a:p>
            <a:pPr algn="just">
              <a:lnSpc>
                <a:spcPct val="114000"/>
              </a:lnSpc>
            </a:pPr>
            <a:endParaRPr lang="en-US" sz="3400" dirty="0">
              <a:effectLst/>
              <a:latin typeface="Cambria" panose="02040503050406030204" pitchFamily="18" charset="0"/>
              <a:ea typeface="Cambria" panose="02040503050406030204" pitchFamily="18" charset="0"/>
            </a:endParaRPr>
          </a:p>
          <a:p>
            <a:pPr algn="just">
              <a:lnSpc>
                <a:spcPct val="114000"/>
              </a:lnSpc>
            </a:pPr>
            <a:endParaRPr lang="en-US" sz="3400" dirty="0">
              <a:latin typeface="Cambria" panose="02040503050406030204" pitchFamily="18" charset="0"/>
              <a:ea typeface="Cambria" panose="02040503050406030204" pitchFamily="18" charset="0"/>
            </a:endParaRPr>
          </a:p>
          <a:p>
            <a:pPr algn="just">
              <a:lnSpc>
                <a:spcPct val="114000"/>
              </a:lnSpc>
            </a:pPr>
            <a:endParaRPr lang="en-US" sz="3400" dirty="0">
              <a:effectLst/>
              <a:latin typeface="Cambria" panose="02040503050406030204" pitchFamily="18" charset="0"/>
              <a:ea typeface="Cambria" panose="02040503050406030204" pitchFamily="18" charset="0"/>
            </a:endParaRPr>
          </a:p>
          <a:p>
            <a:pPr algn="just">
              <a:lnSpc>
                <a:spcPct val="114000"/>
              </a:lnSpc>
            </a:pPr>
            <a:endParaRPr lang="en-US" sz="3400" dirty="0">
              <a:latin typeface="Cambria" panose="02040503050406030204" pitchFamily="18" charset="0"/>
              <a:ea typeface="Cambria" panose="02040503050406030204" pitchFamily="18" charset="0"/>
            </a:endParaRPr>
          </a:p>
          <a:p>
            <a:pPr algn="just">
              <a:lnSpc>
                <a:spcPct val="114000"/>
              </a:lnSpc>
            </a:pPr>
            <a:endParaRPr lang="vi-VN" sz="3400" dirty="0">
              <a:effectLst/>
              <a:latin typeface="Cambria" panose="02040503050406030204" pitchFamily="18" charset="0"/>
              <a:ea typeface="Cambria" panose="02040503050406030204" pitchFamily="18" charset="0"/>
            </a:endParaRPr>
          </a:p>
          <a:p>
            <a:pPr algn="just">
              <a:lnSpc>
                <a:spcPct val="114000"/>
              </a:lnSpc>
            </a:pPr>
            <a:r>
              <a:rPr lang="en-US" sz="3400" b="1" dirty="0" err="1">
                <a:effectLst/>
                <a:latin typeface="Cambria" panose="02040503050406030204" pitchFamily="18" charset="0"/>
                <a:ea typeface="Cambria" panose="02040503050406030204" pitchFamily="18" charset="0"/>
              </a:rPr>
              <a:t>Câu</a:t>
            </a:r>
            <a:r>
              <a:rPr lang="en-US" sz="3400" b="1" dirty="0">
                <a:effectLst/>
                <a:latin typeface="Cambria" panose="02040503050406030204" pitchFamily="18" charset="0"/>
                <a:ea typeface="Cambria" panose="02040503050406030204" pitchFamily="18" charset="0"/>
              </a:rPr>
              <a:t> 2</a:t>
            </a:r>
            <a:r>
              <a:rPr lang="en-US" sz="3400" dirty="0">
                <a:effectLst/>
                <a:latin typeface="Cambria" panose="02040503050406030204" pitchFamily="18" charset="0"/>
                <a:ea typeface="Cambria" panose="02040503050406030204" pitchFamily="18" charset="0"/>
              </a:rPr>
              <a:t>: </a:t>
            </a:r>
            <a:r>
              <a:rPr lang="vi-VN" sz="3400" dirty="0">
                <a:effectLst/>
                <a:latin typeface="Cambria" panose="02040503050406030204" pitchFamily="18" charset="0"/>
                <a:ea typeface="Cambria" panose="02040503050406030204" pitchFamily="18" charset="0"/>
              </a:rPr>
              <a:t>Lấy ví dụ trong thực tế chứng tỏ sóng truyền năng lượng.</a:t>
            </a:r>
            <a:endParaRPr lang="en-US" sz="3400" dirty="0">
              <a:effectLst/>
              <a:latin typeface="Cambria" panose="02040503050406030204" pitchFamily="18" charset="0"/>
              <a:ea typeface="Cambria" panose="02040503050406030204" pitchFamily="18" charset="0"/>
            </a:endParaRPr>
          </a:p>
          <a:p>
            <a:pPr algn="just">
              <a:lnSpc>
                <a:spcPct val="114000"/>
              </a:lnSpc>
            </a:pPr>
            <a:endParaRPr lang="en-US" altLang="en-US" sz="3400" dirty="0">
              <a:latin typeface="Cambria" panose="02040503050406030204" pitchFamily="18" charset="0"/>
              <a:ea typeface="Cambria" panose="02040503050406030204" pitchFamily="18" charset="0"/>
              <a:cs typeface="Calibri Light" panose="020F0302020204030204" pitchFamily="34" charset="0"/>
            </a:endParaRPr>
          </a:p>
          <a:p>
            <a:pPr algn="just">
              <a:lnSpc>
                <a:spcPct val="114000"/>
              </a:lnSpc>
            </a:pPr>
            <a:endParaRPr lang="en-US" altLang="en-US" sz="3400" dirty="0">
              <a:latin typeface="Cambria" panose="02040503050406030204" pitchFamily="18" charset="0"/>
              <a:ea typeface="Cambria" panose="02040503050406030204" pitchFamily="18" charset="0"/>
              <a:cs typeface="Calibri Light" panose="020F0302020204030204" pitchFamily="34" charset="0"/>
            </a:endParaRPr>
          </a:p>
        </p:txBody>
      </p:sp>
      <p:pic>
        <p:nvPicPr>
          <p:cNvPr id="5" name="Picture 4" descr="n157 Fb Le Phong">
            <a:extLst>
              <a:ext uri="{FF2B5EF4-FFF2-40B4-BE49-F238E27FC236}">
                <a16:creationId xmlns:a16="http://schemas.microsoft.com/office/drawing/2014/main" id="{AA148745-EF10-42F9-B0BC-711B0D1F17DC}"/>
              </a:ext>
            </a:extLst>
          </p:cNvPr>
          <p:cNvPicPr>
            <a:picLocks noChangeAspect="1"/>
          </p:cNvPicPr>
          <p:nvPr/>
        </p:nvPicPr>
        <p:blipFill>
          <a:blip r:embed="rId3"/>
          <a:srcRect l="7266" t="24443" r="39665" b="23300"/>
          <a:stretch>
            <a:fillRect/>
          </a:stretch>
        </p:blipFill>
        <p:spPr>
          <a:xfrm>
            <a:off x="3163658" y="2424765"/>
            <a:ext cx="5299075" cy="2933464"/>
          </a:xfrm>
          <a:prstGeom prst="rect">
            <a:avLst/>
          </a:prstGeom>
          <a:ln>
            <a:noFill/>
          </a:ln>
        </p:spPr>
      </p:pic>
      <p:sp>
        <p:nvSpPr>
          <p:cNvPr id="8" name="Google Shape;1178;p29" descr="n157 Fb Le Phong">
            <a:extLst>
              <a:ext uri="{FF2B5EF4-FFF2-40B4-BE49-F238E27FC236}">
                <a16:creationId xmlns:a16="http://schemas.microsoft.com/office/drawing/2014/main" id="{C427D77A-D521-44F7-9AA0-76EF5E03BA18}"/>
              </a:ext>
            </a:extLst>
          </p:cNvPr>
          <p:cNvSpPr txBox="1">
            <a:spLocks noGrp="1"/>
          </p:cNvSpPr>
          <p:nvPr>
            <p:ph type="title"/>
          </p:nvPr>
        </p:nvSpPr>
        <p:spPr>
          <a:xfrm>
            <a:off x="1688181" y="0"/>
            <a:ext cx="8815631" cy="626772"/>
          </a:xfrm>
          <a:prstGeom prst="rect">
            <a:avLst/>
          </a:prstGeom>
        </p:spPr>
        <p:txBody>
          <a:bodyPr spcFirstLastPara="1" wrap="square" lIns="105279" tIns="105279" rIns="105279" bIns="105279" anchor="t" anchorCtr="0">
            <a:noAutofit/>
          </a:bodyPr>
          <a:lstStyle/>
          <a:p>
            <a:pPr algn="ctr"/>
            <a:r>
              <a:rPr lang="en-GB" sz="3629" b="1" dirty="0">
                <a:solidFill>
                  <a:srgbClr val="FF0000"/>
                </a:solidFill>
                <a:latin typeface="Cambria" panose="02040503050406030204" pitchFamily="18" charset="0"/>
                <a:ea typeface="Cambria" panose="02040503050406030204" pitchFamily="18" charset="0"/>
              </a:rPr>
              <a:t>PHIẾU HỌC TẬP SỐ 3</a:t>
            </a:r>
            <a:endParaRPr sz="3629"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072740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ồng hồ 5 phút" descr="n157 Fb Le Phong">
            <a:hlinkClick r:id="" action="ppaction://media"/>
            <a:extLst>
              <a:ext uri="{FF2B5EF4-FFF2-40B4-BE49-F238E27FC236}">
                <a16:creationId xmlns:a16="http://schemas.microsoft.com/office/drawing/2014/main" id="{5E50259C-E745-41A4-8430-B5FDB59310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9999" y="714375"/>
            <a:ext cx="9652001" cy="4969988"/>
          </a:xfrm>
          <a:prstGeom prst="rect">
            <a:avLst/>
          </a:prstGeom>
        </p:spPr>
      </p:pic>
    </p:spTree>
    <p:extLst>
      <p:ext uri="{BB962C8B-B14F-4D97-AF65-F5344CB8AC3E}">
        <p14:creationId xmlns:p14="http://schemas.microsoft.com/office/powerpoint/2010/main" val="40374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n157 Fb Le Phong">
            <a:extLst>
              <a:ext uri="{FF2B5EF4-FFF2-40B4-BE49-F238E27FC236}">
                <a16:creationId xmlns:a16="http://schemas.microsoft.com/office/drawing/2014/main" id="{77B27983-E4CB-4475-BF86-3EDEAD819CEA}"/>
              </a:ext>
            </a:extLst>
          </p:cNvPr>
          <p:cNvSpPr/>
          <p:nvPr/>
        </p:nvSpPr>
        <p:spPr>
          <a:xfrm>
            <a:off x="304799" y="272795"/>
            <a:ext cx="3268371" cy="561468"/>
          </a:xfrm>
          <a:prstGeom prst="roundRect">
            <a:avLst>
              <a:gd name="adj" fmla="val 30094"/>
            </a:avLst>
          </a:prstGeom>
          <a:noFill/>
          <a:ln>
            <a:solidFill>
              <a:srgbClr val="EF6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rPr>
              <a:t>PHIẾU HỌC TẬP SỐ </a:t>
            </a:r>
            <a:r>
              <a:rPr lang="en-US" sz="2400" b="1" dirty="0">
                <a:solidFill>
                  <a:srgbClr val="EF6337"/>
                </a:solidFill>
                <a:latin typeface="Cambria" panose="02040503050406030204" pitchFamily="18" charset="0"/>
                <a:ea typeface="Cambria" panose="02040503050406030204" pitchFamily="18" charset="0"/>
              </a:rPr>
              <a:t>3</a:t>
            </a:r>
            <a:endPar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endParaRPr>
          </a:p>
        </p:txBody>
      </p:sp>
      <p:sp>
        <p:nvSpPr>
          <p:cNvPr id="10" name="TextBox 9" descr="n157 Fb Le Phong">
            <a:extLst>
              <a:ext uri="{FF2B5EF4-FFF2-40B4-BE49-F238E27FC236}">
                <a16:creationId xmlns:a16="http://schemas.microsoft.com/office/drawing/2014/main" id="{520312F1-232B-4011-AFEB-4B489DECF2F7}"/>
              </a:ext>
            </a:extLst>
          </p:cNvPr>
          <p:cNvSpPr txBox="1"/>
          <p:nvPr/>
        </p:nvSpPr>
        <p:spPr>
          <a:xfrm>
            <a:off x="304799" y="1056739"/>
            <a:ext cx="11422066" cy="1793613"/>
          </a:xfrm>
          <a:prstGeom prst="roundRect">
            <a:avLst>
              <a:gd name="adj" fmla="val 5467"/>
            </a:avLst>
          </a:prstGeom>
          <a:noFill/>
          <a:ln>
            <a:solidFill>
              <a:srgbClr val="EF6337"/>
            </a:solidFill>
          </a:ln>
        </p:spPr>
        <p:txBody>
          <a:bodyPr wrap="square">
            <a:spAutoFit/>
          </a:bodyPr>
          <a:lstStyle/>
          <a:p>
            <a:pPr algn="just">
              <a:lnSpc>
                <a:spcPct val="115000"/>
              </a:lnSpc>
              <a:defRPr/>
            </a:pPr>
            <a:r>
              <a:rPr kumimoji="0" lang="pt-BR" sz="3200" b="1"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Câu 1: </a:t>
            </a:r>
            <a:r>
              <a:rPr lang="vi-VN" sz="3200" dirty="0">
                <a:effectLst/>
                <a:highlight>
                  <a:srgbClr val="FFFF00"/>
                </a:highlight>
                <a:latin typeface="Cambria" panose="02040503050406030204" pitchFamily="18" charset="0"/>
                <a:ea typeface="Cambria" panose="02040503050406030204" pitchFamily="18" charset="0"/>
              </a:rPr>
              <a:t>Trong quá trình quả bóng nhựa chuyển động thì bóng truyền đi theo sóng nước hay dao động tại chỗ? Có điểm gì cần lưu ý trong quá trình sóng truyền đi? </a:t>
            </a:r>
            <a:endParaRPr lang="en-US" sz="3200" dirty="0">
              <a:effectLst/>
              <a:highlight>
                <a:srgbClr val="FFFF00"/>
              </a:highlight>
              <a:latin typeface="Cambria" panose="02040503050406030204" pitchFamily="18" charset="0"/>
              <a:ea typeface="Cambria" panose="02040503050406030204" pitchFamily="18" charset="0"/>
            </a:endParaRPr>
          </a:p>
        </p:txBody>
      </p:sp>
      <p:sp>
        <p:nvSpPr>
          <p:cNvPr id="12" name="TextBox 11" descr="n157 Fb Le Phong">
            <a:extLst>
              <a:ext uri="{FF2B5EF4-FFF2-40B4-BE49-F238E27FC236}">
                <a16:creationId xmlns:a16="http://schemas.microsoft.com/office/drawing/2014/main" id="{FF04E1D9-A7CC-4751-BB16-3C6189E9161C}"/>
              </a:ext>
            </a:extLst>
          </p:cNvPr>
          <p:cNvSpPr txBox="1"/>
          <p:nvPr/>
        </p:nvSpPr>
        <p:spPr>
          <a:xfrm>
            <a:off x="304799" y="3429000"/>
            <a:ext cx="11422066" cy="2494016"/>
          </a:xfrm>
          <a:prstGeom prst="rect">
            <a:avLst/>
          </a:prstGeom>
          <a:noFill/>
        </p:spPr>
        <p:txBody>
          <a:bodyPr wrap="square">
            <a:spAutoFit/>
          </a:bodyPr>
          <a:lstStyle/>
          <a:p>
            <a:pPr algn="just">
              <a:lnSpc>
                <a:spcPct val="125000"/>
              </a:lnSpc>
            </a:pPr>
            <a:r>
              <a:rPr lang="vi-VN" sz="3200" dirty="0">
                <a:solidFill>
                  <a:srgbClr val="000000"/>
                </a:solidFill>
                <a:effectLst/>
                <a:latin typeface="Cambria" panose="02040503050406030204" pitchFamily="18" charset="0"/>
                <a:ea typeface="Cambria" panose="02040503050406030204" pitchFamily="18" charset="0"/>
              </a:rPr>
              <a:t>+ Các phân tử nước chỉ dao động tại chỗ, quanh vị trí cân bằng của nó chứ không chuyển động theo sóng. Điều đó chứng tỏ sóng mang năng lượng chứ không mang các phân tử nước đi theo.</a:t>
            </a:r>
            <a:endParaRPr lang="vi-VN" sz="3200" dirty="0">
              <a:solidFill>
                <a:srgbClr val="003300"/>
              </a:solidFill>
              <a:effectLst/>
              <a:latin typeface="Cambria" panose="02040503050406030204" pitchFamily="18" charset="0"/>
              <a:ea typeface="Cambria" panose="02040503050406030204" pitchFamily="18" charset="0"/>
            </a:endParaRPr>
          </a:p>
          <a:p>
            <a:pPr algn="just">
              <a:lnSpc>
                <a:spcPct val="125000"/>
              </a:lnSpc>
            </a:pPr>
            <a:r>
              <a:rPr lang="vi-VN" sz="3200" dirty="0">
                <a:solidFill>
                  <a:srgbClr val="000000"/>
                </a:solidFill>
                <a:effectLst/>
                <a:latin typeface="Cambria" panose="02040503050406030204" pitchFamily="18" charset="0"/>
                <a:ea typeface="Cambria" panose="02040503050406030204" pitchFamily="18" charset="0"/>
              </a:rPr>
              <a:t>+ Quá trình truyền sóng là quá trình truyền năng lượng.</a:t>
            </a:r>
            <a:endParaRPr lang="vi-VN" sz="3200" dirty="0">
              <a:solidFill>
                <a:srgbClr val="003300"/>
              </a:solidFill>
              <a:effectLst/>
              <a:latin typeface="Cambria" panose="02040503050406030204" pitchFamily="18" charset="0"/>
              <a:ea typeface="Cambria" panose="02040503050406030204" pitchFamily="18" charset="0"/>
            </a:endParaRPr>
          </a:p>
        </p:txBody>
      </p:sp>
      <p:sp>
        <p:nvSpPr>
          <p:cNvPr id="13" name="Rectangle 12" descr="n157 Fb Le Phong">
            <a:extLst>
              <a:ext uri="{FF2B5EF4-FFF2-40B4-BE49-F238E27FC236}">
                <a16:creationId xmlns:a16="http://schemas.microsoft.com/office/drawing/2014/main" id="{72DC20F4-B5CD-40DD-8EC2-CE5AF63DA289}"/>
              </a:ext>
            </a:extLst>
          </p:cNvPr>
          <p:cNvSpPr/>
          <p:nvPr/>
        </p:nvSpPr>
        <p:spPr>
          <a:xfrm>
            <a:off x="4933043" y="2939621"/>
            <a:ext cx="1818068" cy="40011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3200" dirty="0" err="1">
                <a:solidFill>
                  <a:srgbClr val="002060"/>
                </a:solidFill>
                <a:latin typeface="Cambria" panose="02040503050406030204" pitchFamily="18" charset="0"/>
                <a:ea typeface="Cambria" panose="02040503050406030204" pitchFamily="18" charset="0"/>
              </a:rPr>
              <a:t>Trả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lời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65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n157 Fb Le Phong">
            <a:extLst>
              <a:ext uri="{FF2B5EF4-FFF2-40B4-BE49-F238E27FC236}">
                <a16:creationId xmlns:a16="http://schemas.microsoft.com/office/drawing/2014/main" id="{77B27983-E4CB-4475-BF86-3EDEAD819CEA}"/>
              </a:ext>
            </a:extLst>
          </p:cNvPr>
          <p:cNvSpPr/>
          <p:nvPr/>
        </p:nvSpPr>
        <p:spPr>
          <a:xfrm>
            <a:off x="304799" y="174733"/>
            <a:ext cx="3268371" cy="561468"/>
          </a:xfrm>
          <a:prstGeom prst="roundRect">
            <a:avLst>
              <a:gd name="adj" fmla="val 30094"/>
            </a:avLst>
          </a:prstGeom>
          <a:noFill/>
          <a:ln>
            <a:solidFill>
              <a:srgbClr val="EF6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rPr>
              <a:t>PHIẾU HỌC TẬP SỐ </a:t>
            </a:r>
            <a:r>
              <a:rPr lang="en-US" sz="2400" b="1" dirty="0">
                <a:solidFill>
                  <a:srgbClr val="EF6337"/>
                </a:solidFill>
                <a:latin typeface="Cambria" panose="02040503050406030204" pitchFamily="18" charset="0"/>
                <a:ea typeface="Cambria" panose="02040503050406030204" pitchFamily="18" charset="0"/>
              </a:rPr>
              <a:t>3</a:t>
            </a:r>
            <a:endPar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endParaRPr>
          </a:p>
        </p:txBody>
      </p:sp>
      <p:sp>
        <p:nvSpPr>
          <p:cNvPr id="10" name="TextBox 9" descr="n157 Fb Le Phong">
            <a:extLst>
              <a:ext uri="{FF2B5EF4-FFF2-40B4-BE49-F238E27FC236}">
                <a16:creationId xmlns:a16="http://schemas.microsoft.com/office/drawing/2014/main" id="{520312F1-232B-4011-AFEB-4B489DECF2F7}"/>
              </a:ext>
            </a:extLst>
          </p:cNvPr>
          <p:cNvSpPr txBox="1"/>
          <p:nvPr/>
        </p:nvSpPr>
        <p:spPr>
          <a:xfrm>
            <a:off x="304799" y="1056739"/>
            <a:ext cx="11422066" cy="628134"/>
          </a:xfrm>
          <a:prstGeom prst="roundRect">
            <a:avLst>
              <a:gd name="adj" fmla="val 5467"/>
            </a:avLst>
          </a:prstGeom>
          <a:noFill/>
          <a:ln>
            <a:solidFill>
              <a:srgbClr val="EF6337"/>
            </a:solidFill>
          </a:ln>
        </p:spPr>
        <p:txBody>
          <a:bodyPr wrap="square">
            <a:spAutoFit/>
          </a:bodyPr>
          <a:lstStyle/>
          <a:p>
            <a:pPr algn="just">
              <a:lnSpc>
                <a:spcPct val="115000"/>
              </a:lnSpc>
              <a:defRPr/>
            </a:pPr>
            <a:r>
              <a:rPr kumimoji="0" lang="pt-BR" sz="3200" b="1"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Câu 2: </a:t>
            </a:r>
            <a:r>
              <a:rPr lang="vi-VN" sz="3200" dirty="0">
                <a:effectLst/>
                <a:highlight>
                  <a:srgbClr val="FFFF00"/>
                </a:highlight>
                <a:latin typeface="Cambria" panose="02040503050406030204" pitchFamily="18" charset="0"/>
                <a:ea typeface="Cambria" panose="02040503050406030204" pitchFamily="18" charset="0"/>
              </a:rPr>
              <a:t>Lấy ví dụ trong thực tế chứng tỏ sóng truyền năng lượng.</a:t>
            </a:r>
            <a:endParaRPr lang="en-US" sz="3200" dirty="0">
              <a:effectLst/>
              <a:highlight>
                <a:srgbClr val="FFFF00"/>
              </a:highlight>
              <a:latin typeface="Cambria" panose="02040503050406030204" pitchFamily="18" charset="0"/>
              <a:ea typeface="Cambria" panose="02040503050406030204" pitchFamily="18" charset="0"/>
            </a:endParaRPr>
          </a:p>
        </p:txBody>
      </p:sp>
      <p:sp>
        <p:nvSpPr>
          <p:cNvPr id="12" name="TextBox 11" descr="n157 Fb Le Phong">
            <a:extLst>
              <a:ext uri="{FF2B5EF4-FFF2-40B4-BE49-F238E27FC236}">
                <a16:creationId xmlns:a16="http://schemas.microsoft.com/office/drawing/2014/main" id="{FF04E1D9-A7CC-4751-BB16-3C6189E9161C}"/>
              </a:ext>
            </a:extLst>
          </p:cNvPr>
          <p:cNvSpPr txBox="1"/>
          <p:nvPr/>
        </p:nvSpPr>
        <p:spPr>
          <a:xfrm>
            <a:off x="304799" y="2286145"/>
            <a:ext cx="7128934" cy="4340675"/>
          </a:xfrm>
          <a:prstGeom prst="rect">
            <a:avLst/>
          </a:prstGeom>
          <a:noFill/>
        </p:spPr>
        <p:txBody>
          <a:bodyPr wrap="square">
            <a:spAutoFit/>
          </a:bodyPr>
          <a:lstStyle/>
          <a:p>
            <a:pPr algn="just">
              <a:lnSpc>
                <a:spcPct val="125000"/>
              </a:lnSpc>
            </a:pPr>
            <a:r>
              <a:rPr lang="vi-VN" sz="3200" dirty="0">
                <a:solidFill>
                  <a:srgbClr val="000000"/>
                </a:solidFill>
                <a:effectLst/>
                <a:latin typeface="Cambria" panose="02040503050406030204" pitchFamily="18" charset="0"/>
                <a:ea typeface="Cambria" panose="02040503050406030204" pitchFamily="18" charset="0"/>
              </a:rPr>
              <a:t>Sóng địa chấn được phát ra từ một vị trí khởi nguồn của động đất, nhà cửa, công trình ở những vị trí cách xa tâm chấn vẫn có thể bị ảnh hưởng. Điều này cho thấy sóng địa chấn mang năng lượng và năng lượng này được truyền trong không gian dưới dạng sóng.</a:t>
            </a:r>
            <a:endParaRPr lang="vi-VN" sz="3200" dirty="0">
              <a:solidFill>
                <a:srgbClr val="003300"/>
              </a:solidFill>
              <a:effectLst/>
              <a:latin typeface="Cambria" panose="02040503050406030204" pitchFamily="18" charset="0"/>
              <a:ea typeface="Cambria" panose="02040503050406030204" pitchFamily="18" charset="0"/>
            </a:endParaRPr>
          </a:p>
        </p:txBody>
      </p:sp>
      <p:sp>
        <p:nvSpPr>
          <p:cNvPr id="13" name="Rectangle 12" descr="n157 Fb Le Phong">
            <a:extLst>
              <a:ext uri="{FF2B5EF4-FFF2-40B4-BE49-F238E27FC236}">
                <a16:creationId xmlns:a16="http://schemas.microsoft.com/office/drawing/2014/main" id="{72DC20F4-B5CD-40DD-8EC2-CE5AF63DA289}"/>
              </a:ext>
            </a:extLst>
          </p:cNvPr>
          <p:cNvSpPr/>
          <p:nvPr/>
        </p:nvSpPr>
        <p:spPr>
          <a:xfrm>
            <a:off x="4772912" y="1886035"/>
            <a:ext cx="1818068" cy="400110"/>
          </a:xfrm>
          <a:prstGeom prst="rect">
            <a:avLst/>
          </a:prstGeom>
          <a:solidFill>
            <a:schemeClr val="accent3">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3200" dirty="0" err="1">
                <a:solidFill>
                  <a:srgbClr val="002060"/>
                </a:solidFill>
                <a:latin typeface="Cambria" panose="02040503050406030204" pitchFamily="18" charset="0"/>
                <a:ea typeface="Cambria" panose="02040503050406030204" pitchFamily="18" charset="0"/>
              </a:rPr>
              <a:t>Trả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lời</a:t>
            </a:r>
            <a:endParaRPr lang="en-US" sz="3200" dirty="0">
              <a:solidFill>
                <a:srgbClr val="002060"/>
              </a:solidFill>
              <a:latin typeface="Cambria" panose="02040503050406030204" pitchFamily="18" charset="0"/>
              <a:ea typeface="Cambria" panose="02040503050406030204" pitchFamily="18" charset="0"/>
            </a:endParaRPr>
          </a:p>
        </p:txBody>
      </p:sp>
      <p:pic>
        <p:nvPicPr>
          <p:cNvPr id="2" name="Picture 1" descr="n157 Fb Le Phong">
            <a:extLst>
              <a:ext uri="{FF2B5EF4-FFF2-40B4-BE49-F238E27FC236}">
                <a16:creationId xmlns:a16="http://schemas.microsoft.com/office/drawing/2014/main" id="{B723D86A-C3FF-8C52-39D1-4142D8607F85}"/>
              </a:ext>
            </a:extLst>
          </p:cNvPr>
          <p:cNvPicPr>
            <a:picLocks noChangeAspect="1"/>
          </p:cNvPicPr>
          <p:nvPr/>
        </p:nvPicPr>
        <p:blipFill>
          <a:blip r:embed="rId2"/>
          <a:stretch>
            <a:fillRect/>
          </a:stretch>
        </p:blipFill>
        <p:spPr>
          <a:xfrm>
            <a:off x="7433733" y="3103052"/>
            <a:ext cx="4456562" cy="2706859"/>
          </a:xfrm>
          <a:prstGeom prst="rect">
            <a:avLst/>
          </a:prstGeom>
        </p:spPr>
      </p:pic>
    </p:spTree>
    <p:extLst>
      <p:ext uri="{BB962C8B-B14F-4D97-AF65-F5344CB8AC3E}">
        <p14:creationId xmlns:p14="http://schemas.microsoft.com/office/powerpoint/2010/main" val="8714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7" descr="n157 Fb Le Phong"/>
          <p:cNvSpPr txBox="1"/>
          <p:nvPr/>
        </p:nvSpPr>
        <p:spPr>
          <a:xfrm>
            <a:off x="195263" y="1045517"/>
            <a:ext cx="5389564" cy="5632271"/>
          </a:xfrm>
          <a:prstGeom prst="rect">
            <a:avLst/>
          </a:prstGeom>
          <a:noFill/>
          <a:ln>
            <a:noFill/>
          </a:ln>
        </p:spPr>
        <p:txBody>
          <a:bodyPr spcFirstLastPara="1" wrap="square" lIns="91425" tIns="45700" rIns="91425" bIns="45700" anchor="t" anchorCtr="0">
            <a:spAutoFit/>
          </a:bodyPr>
          <a:lstStyle/>
          <a:p>
            <a:pPr lvl="0" indent="571500" algn="just">
              <a:buClr>
                <a:srgbClr val="FFFFFF"/>
              </a:buClr>
              <a:buSzPts val="3200"/>
            </a:pPr>
            <a:r>
              <a:rPr kumimoji="0" lang="en-US" sz="4000" u="none" strike="noStrike" kern="0" cap="none" spc="0" normalizeH="0" baseline="0" noProof="0" dirty="0">
                <a:ln>
                  <a:noFill/>
                </a:ln>
                <a:solidFill>
                  <a:schemeClr val="tx1"/>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Times New Roman"/>
              </a:rPr>
              <a:t>- </a:t>
            </a:r>
            <a:r>
              <a:rPr lang="vi-VN" sz="4000" kern="0" dirty="0">
                <a:solidFill>
                  <a:schemeClr val="tx1"/>
                </a:solidFill>
                <a:highlight>
                  <a:srgbClr val="FFFF00"/>
                </a:highlight>
                <a:latin typeface="Times New Roman" panose="02020603050405020304" pitchFamily="18" charset="0"/>
                <a:ea typeface="Cambria" panose="02040503050406030204" pitchFamily="18" charset="0"/>
                <a:cs typeface="Times New Roman" panose="02020603050405020304" pitchFamily="18" charset="0"/>
                <a:sym typeface="Times New Roman"/>
              </a:rPr>
              <a:t>Các phân tử nước chỉ dao động tại chỗ, quanh vị trí cân bằng của nó chứ không chuyển động theo sóng. Điều đó chứng tỏ sóng mang năng lượng chứ không mang các phân tử nước đi theo.</a:t>
            </a:r>
            <a:endParaRPr kumimoji="0" sz="4000" u="none" strike="noStrike" kern="0" cap="none" spc="0" normalizeH="0" baseline="0" noProof="0" dirty="0">
              <a:ln>
                <a:noFill/>
              </a:ln>
              <a:solidFill>
                <a:schemeClr val="tx1"/>
              </a:solidFill>
              <a:effectLst/>
              <a:highlight>
                <a:srgbClr val="FFFF00"/>
              </a:highligh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8194" name="Picture 2" descr="n157 Fb Le Phong">
            <a:extLst>
              <a:ext uri="{FF2B5EF4-FFF2-40B4-BE49-F238E27FC236}">
                <a16:creationId xmlns:a16="http://schemas.microsoft.com/office/drawing/2014/main" id="{A65F36B9-E5D9-4CE5-910F-EBAD5206B30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25067" y="983120"/>
            <a:ext cx="6083830" cy="54271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5" descr="n157 Fb Le Phong">
            <a:extLst>
              <a:ext uri="{FF2B5EF4-FFF2-40B4-BE49-F238E27FC236}">
                <a16:creationId xmlns:a16="http://schemas.microsoft.com/office/drawing/2014/main" id="{725692D3-6182-0DF4-AC51-3F764310E28D}"/>
              </a:ext>
            </a:extLst>
          </p:cNvPr>
          <p:cNvGrpSpPr>
            <a:grpSpLocks/>
          </p:cNvGrpSpPr>
          <p:nvPr/>
        </p:nvGrpSpPr>
        <p:grpSpPr bwMode="auto">
          <a:xfrm>
            <a:off x="84842" y="39978"/>
            <a:ext cx="8669346" cy="1071510"/>
            <a:chOff x="1191" y="1845"/>
            <a:chExt cx="2453" cy="553"/>
          </a:xfrm>
        </p:grpSpPr>
        <p:sp>
          <p:nvSpPr>
            <p:cNvPr id="3" name="AutoShape 6">
              <a:extLst>
                <a:ext uri="{FF2B5EF4-FFF2-40B4-BE49-F238E27FC236}">
                  <a16:creationId xmlns:a16="http://schemas.microsoft.com/office/drawing/2014/main" id="{F35AEB37-0084-0AB4-DFF4-D7A3BB5DAB90}"/>
                </a:ext>
              </a:extLst>
            </p:cNvPr>
            <p:cNvSpPr>
              <a:spLocks noChangeArrowheads="1"/>
            </p:cNvSpPr>
            <p:nvPr/>
          </p:nvSpPr>
          <p:spPr bwMode="gray">
            <a:xfrm>
              <a:off x="1439" y="1856"/>
              <a:ext cx="2205" cy="311"/>
            </a:xfrm>
            <a:prstGeom prst="roundRect">
              <a:avLst>
                <a:gd name="adj" fmla="val 16667"/>
              </a:avLst>
            </a:prstGeom>
            <a:solidFill>
              <a:srgbClr val="044C73"/>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4" name="AutoShape 7">
              <a:extLst>
                <a:ext uri="{FF2B5EF4-FFF2-40B4-BE49-F238E27FC236}">
                  <a16:creationId xmlns:a16="http://schemas.microsoft.com/office/drawing/2014/main" id="{04A67C91-5F47-14EE-3700-DAE34E644127}"/>
                </a:ext>
              </a:extLst>
            </p:cNvPr>
            <p:cNvSpPr>
              <a:spLocks noChangeArrowheads="1"/>
            </p:cNvSpPr>
            <p:nvPr/>
          </p:nvSpPr>
          <p:spPr bwMode="gray">
            <a:xfrm>
              <a:off x="1191" y="1845"/>
              <a:ext cx="233" cy="311"/>
            </a:xfrm>
            <a:prstGeom prst="diamond">
              <a:avLst/>
            </a:prstGeom>
            <a:solidFill>
              <a:srgbClr val="044C73"/>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5" name="Text Box 8">
              <a:extLst>
                <a:ext uri="{FF2B5EF4-FFF2-40B4-BE49-F238E27FC236}">
                  <a16:creationId xmlns:a16="http://schemas.microsoft.com/office/drawing/2014/main" id="{F1D95BC2-2A75-28A2-798A-9421C7B12E41}"/>
                </a:ext>
              </a:extLst>
            </p:cNvPr>
            <p:cNvSpPr txBox="1">
              <a:spLocks noChangeArrowheads="1"/>
            </p:cNvSpPr>
            <p:nvPr/>
          </p:nvSpPr>
          <p:spPr bwMode="gray">
            <a:xfrm>
              <a:off x="1446" y="1856"/>
              <a:ext cx="2148" cy="492"/>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QUÁ TRÌNH TRUYỀN NĂNG LƯỢNG BỞI SÓNG</a:t>
              </a:r>
            </a:p>
          </p:txBody>
        </p:sp>
        <p:sp>
          <p:nvSpPr>
            <p:cNvPr id="6" name="Text Box 9">
              <a:extLst>
                <a:ext uri="{FF2B5EF4-FFF2-40B4-BE49-F238E27FC236}">
                  <a16:creationId xmlns:a16="http://schemas.microsoft.com/office/drawing/2014/main" id="{E6C91FDE-C25D-C875-DD5E-EC8045D3ED40}"/>
                </a:ext>
              </a:extLst>
            </p:cNvPr>
            <p:cNvSpPr txBox="1">
              <a:spLocks noChangeArrowheads="1"/>
            </p:cNvSpPr>
            <p:nvPr/>
          </p:nvSpPr>
          <p:spPr bwMode="gray">
            <a:xfrm>
              <a:off x="1196" y="1857"/>
              <a:ext cx="233" cy="541"/>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rPr>
                <a:t>III</a:t>
              </a:r>
            </a:p>
          </p:txBody>
        </p:sp>
      </p:grpSp>
    </p:spTree>
    <p:extLst>
      <p:ext uri="{BB962C8B-B14F-4D97-AF65-F5344CB8AC3E}">
        <p14:creationId xmlns:p14="http://schemas.microsoft.com/office/powerpoint/2010/main" val="38642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0"/>
          <p:cNvSpPr/>
          <p:nvPr/>
        </p:nvSpPr>
        <p:spPr>
          <a:xfrm>
            <a:off x="753542" y="1778777"/>
            <a:ext cx="11303591" cy="3913567"/>
          </a:xfrm>
          <a:prstGeom prst="rect">
            <a:avLst/>
          </a:prstGeom>
          <a:noFill/>
          <a:ln>
            <a:noFill/>
          </a:ln>
        </p:spPr>
        <p:txBody>
          <a:bodyPr spcFirstLastPara="1" wrap="square" lIns="91425" tIns="45700" rIns="91425" bIns="45700" anchor="t" anchorCtr="0">
            <a:noAutofit/>
          </a:bodyPr>
          <a:lstStyle/>
          <a:p>
            <a:pPr marL="0" marR="0" lvl="0" indent="0" rtl="0">
              <a:lnSpc>
                <a:spcPct val="110000"/>
              </a:lnSpc>
              <a:spcBef>
                <a:spcPts val="0"/>
              </a:spcBef>
              <a:spcAft>
                <a:spcPts val="0"/>
              </a:spcAft>
              <a:buClr>
                <a:srgbClr val="44546A"/>
              </a:buClr>
              <a:buSzPts val="4620"/>
              <a:buFont typeface="Arial"/>
              <a:buNone/>
            </a:pPr>
            <a:r>
              <a:rPr lang="en-US" sz="6000" b="1" dirty="0" smtClean="0">
                <a:solidFill>
                  <a:schemeClr val="tx1"/>
                </a:solidFill>
                <a:latin typeface="Times New Roman" panose="02020603050405020304" pitchFamily="18" charset="0"/>
                <a:cs typeface="Times New Roman" panose="02020603050405020304" pitchFamily="18" charset="0"/>
              </a:rPr>
              <a:t> </a:t>
            </a:r>
            <a:r>
              <a:rPr lang="en-US" sz="6000" b="1" dirty="0" err="1" smtClean="0">
                <a:solidFill>
                  <a:schemeClr val="tx1"/>
                </a:solidFill>
                <a:latin typeface="Times New Roman" panose="02020603050405020304" pitchFamily="18" charset="0"/>
                <a:cs typeface="Times New Roman" panose="02020603050405020304" pitchFamily="18" charset="0"/>
              </a:rPr>
              <a:t>Tiết</a:t>
            </a:r>
            <a:r>
              <a:rPr lang="en-US" sz="6000" b="1" dirty="0" smtClean="0">
                <a:solidFill>
                  <a:schemeClr val="tx1"/>
                </a:solidFill>
                <a:latin typeface="Times New Roman" panose="02020603050405020304" pitchFamily="18" charset="0"/>
                <a:cs typeface="Times New Roman" panose="02020603050405020304" pitchFamily="18" charset="0"/>
              </a:rPr>
              <a:t> 19 – 20 (</a:t>
            </a:r>
            <a:r>
              <a:rPr lang="en-US" sz="6000" b="1" dirty="0" err="1" smtClean="0">
                <a:solidFill>
                  <a:schemeClr val="tx1"/>
                </a:solidFill>
                <a:latin typeface="Times New Roman" panose="02020603050405020304" pitchFamily="18" charset="0"/>
                <a:cs typeface="Times New Roman" panose="02020603050405020304" pitchFamily="18" charset="0"/>
              </a:rPr>
              <a:t>Bài</a:t>
            </a:r>
            <a:r>
              <a:rPr lang="en-US" sz="6000" b="1" dirty="0" smtClean="0">
                <a:solidFill>
                  <a:schemeClr val="tx1"/>
                </a:solidFill>
                <a:latin typeface="Times New Roman" panose="02020603050405020304" pitchFamily="18" charset="0"/>
                <a:cs typeface="Times New Roman" panose="02020603050405020304" pitchFamily="18" charset="0"/>
              </a:rPr>
              <a:t> 9)</a:t>
            </a:r>
            <a:endParaRPr lang="en-US" sz="6000" b="1" dirty="0">
              <a:solidFill>
                <a:schemeClr val="tx1"/>
              </a:solidFill>
              <a:latin typeface="Times New Roman" panose="02020603050405020304" pitchFamily="18" charset="0"/>
              <a:cs typeface="Times New Roman" panose="02020603050405020304" pitchFamily="18" charset="0"/>
            </a:endParaRPr>
          </a:p>
          <a:p>
            <a:pPr marL="0" marR="0" lvl="0" indent="0" algn="ctr" rtl="0">
              <a:lnSpc>
                <a:spcPct val="110000"/>
              </a:lnSpc>
              <a:spcBef>
                <a:spcPts val="0"/>
              </a:spcBef>
              <a:spcAft>
                <a:spcPts val="0"/>
              </a:spcAft>
              <a:buClr>
                <a:srgbClr val="44546A"/>
              </a:buClr>
              <a:buSzPts val="4620"/>
              <a:buFont typeface="Arial"/>
              <a:buNone/>
            </a:pPr>
            <a:r>
              <a:rPr lang="en-US" sz="6000" b="1" i="0" u="none" strike="noStrike" cap="none" dirty="0" smtClean="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Sóng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ngang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sóng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dọc</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a:t>
            </a:r>
            <a:endParaRPr sz="6000" dirty="0">
              <a:solidFill>
                <a:schemeClr val="tx1"/>
              </a:solidFill>
              <a:latin typeface="Times New Roman" panose="02020603050405020304" pitchFamily="18" charset="0"/>
              <a:cs typeface="Times New Roman" panose="02020603050405020304" pitchFamily="18" charset="0"/>
            </a:endParaRPr>
          </a:p>
          <a:p>
            <a:pPr marL="0" marR="0" lvl="0" indent="0" algn="ctr" rtl="0">
              <a:lnSpc>
                <a:spcPct val="110000"/>
              </a:lnSpc>
              <a:spcBef>
                <a:spcPts val="0"/>
              </a:spcBef>
              <a:spcAft>
                <a:spcPts val="0"/>
              </a:spcAft>
              <a:buClr>
                <a:srgbClr val="44546A"/>
              </a:buClr>
              <a:buSzPts val="4620"/>
              <a:buFont typeface="Arial"/>
              <a:buNone/>
            </a:pP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Sự</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truyền</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năng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lượng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sóng</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 </a:t>
            </a:r>
            <a:r>
              <a:rPr lang="en-US" sz="6000" b="1" i="0" u="none" strike="noStrike" cap="none" dirty="0" err="1">
                <a:solidFill>
                  <a:schemeClr val="tx1"/>
                </a:solidFill>
                <a:latin typeface="Times New Roman" panose="02020603050405020304" pitchFamily="18" charset="0"/>
                <a:cs typeface="Times New Roman" panose="02020603050405020304" pitchFamily="18" charset="0"/>
                <a:sym typeface="Arial"/>
              </a:rPr>
              <a:t>cơ</a:t>
            </a:r>
            <a:r>
              <a:rPr lang="en-US" sz="6000" b="1" i="0" u="none" strike="noStrike" cap="none" dirty="0">
                <a:solidFill>
                  <a:schemeClr val="tx1"/>
                </a:solidFill>
                <a:latin typeface="Times New Roman" panose="02020603050405020304" pitchFamily="18" charset="0"/>
                <a:cs typeface="Times New Roman" panose="02020603050405020304" pitchFamily="18" charset="0"/>
                <a:sym typeface="Arial"/>
              </a:rPr>
              <a:t>.</a:t>
            </a:r>
            <a:endParaRPr sz="6000" b="1" i="0" u="none" strike="noStrike" cap="none" dirty="0">
              <a:solidFill>
                <a:schemeClr val="tx1"/>
              </a:solidFill>
              <a:latin typeface="Times New Roman" panose="02020603050405020304" pitchFamily="18" charset="0"/>
              <a:cs typeface="Times New Roman" panose="02020603050405020304" pitchFamily="18" charset="0"/>
              <a:sym typeface="Arial"/>
            </a:endParaRPr>
          </a:p>
        </p:txBody>
      </p:sp>
      <p:pic>
        <p:nvPicPr>
          <p:cNvPr id="254" name="Google Shape;254;p50"/>
          <p:cNvPicPr preferRelativeResize="0"/>
          <p:nvPr/>
        </p:nvPicPr>
        <p:blipFill rotWithShape="1">
          <a:blip r:embed="rId3">
            <a:alphaModFix/>
          </a:blip>
          <a:srcRect/>
          <a:stretch/>
        </p:blipFill>
        <p:spPr>
          <a:xfrm rot="10800000">
            <a:off x="9170249" y="-284719"/>
            <a:ext cx="3021751" cy="2743200"/>
          </a:xfrm>
          <a:prstGeom prst="rect">
            <a:avLst/>
          </a:prstGeom>
          <a:noFill/>
          <a:ln>
            <a:noFill/>
          </a:ln>
        </p:spPr>
      </p:pic>
      <p:pic>
        <p:nvPicPr>
          <p:cNvPr id="255" name="Google Shape;255;p50"/>
          <p:cNvPicPr preferRelativeResize="0"/>
          <p:nvPr/>
        </p:nvPicPr>
        <p:blipFill rotWithShape="1">
          <a:blip r:embed="rId4">
            <a:alphaModFix/>
          </a:blip>
          <a:srcRect/>
          <a:stretch/>
        </p:blipFill>
        <p:spPr>
          <a:xfrm rot="10186585">
            <a:off x="8281913" y="66773"/>
            <a:ext cx="844051" cy="646083"/>
          </a:xfrm>
          <a:prstGeom prst="rect">
            <a:avLst/>
          </a:prstGeom>
          <a:noFill/>
          <a:ln>
            <a:noFill/>
          </a:ln>
        </p:spPr>
      </p:pic>
      <p:pic>
        <p:nvPicPr>
          <p:cNvPr id="256" name="Google Shape;256;p50"/>
          <p:cNvPicPr preferRelativeResize="0"/>
          <p:nvPr/>
        </p:nvPicPr>
        <p:blipFill rotWithShape="1">
          <a:blip r:embed="rId5">
            <a:alphaModFix/>
          </a:blip>
          <a:srcRect/>
          <a:stretch/>
        </p:blipFill>
        <p:spPr>
          <a:xfrm rot="-2393584">
            <a:off x="13462" y="31113"/>
            <a:ext cx="1911656" cy="1503039"/>
          </a:xfrm>
          <a:prstGeom prst="rect">
            <a:avLst/>
          </a:prstGeom>
          <a:noFill/>
          <a:ln>
            <a:noFill/>
          </a:ln>
        </p:spPr>
      </p:pic>
      <p:pic>
        <p:nvPicPr>
          <p:cNvPr id="257" name="Google Shape;257;p50"/>
          <p:cNvPicPr preferRelativeResize="0"/>
          <p:nvPr/>
        </p:nvPicPr>
        <p:blipFill rotWithShape="1">
          <a:blip r:embed="rId6">
            <a:alphaModFix/>
          </a:blip>
          <a:srcRect/>
          <a:stretch/>
        </p:blipFill>
        <p:spPr>
          <a:xfrm>
            <a:off x="10438557" y="5411409"/>
            <a:ext cx="1753443" cy="1446591"/>
          </a:xfrm>
          <a:prstGeom prst="rect">
            <a:avLst/>
          </a:prstGeom>
          <a:noFill/>
          <a:ln>
            <a:noFill/>
          </a:ln>
        </p:spPr>
      </p:pic>
      <p:pic>
        <p:nvPicPr>
          <p:cNvPr id="258" name="Google Shape;258;p50"/>
          <p:cNvPicPr preferRelativeResize="0"/>
          <p:nvPr/>
        </p:nvPicPr>
        <p:blipFill rotWithShape="1">
          <a:blip r:embed="rId7">
            <a:alphaModFix/>
          </a:blip>
          <a:srcRect/>
          <a:stretch/>
        </p:blipFill>
        <p:spPr>
          <a:xfrm>
            <a:off x="0" y="4580011"/>
            <a:ext cx="1809134" cy="2403439"/>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3"/>
          <p:cNvSpPr/>
          <p:nvPr/>
        </p:nvSpPr>
        <p:spPr>
          <a:xfrm>
            <a:off x="6003925" y="3035300"/>
            <a:ext cx="184150" cy="368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1" name="Google Shape;351;p63"/>
          <p:cNvSpPr/>
          <p:nvPr/>
        </p:nvSpPr>
        <p:spPr>
          <a:xfrm>
            <a:off x="361571" y="2615812"/>
            <a:ext cx="521433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4"/>
              </a:buClr>
              <a:buSzPts val="3600"/>
              <a:buFont typeface="Arial"/>
              <a:buNone/>
            </a:pPr>
            <a:r>
              <a:rPr lang="vi-VN" sz="3600" i="1" dirty="0">
                <a:solidFill>
                  <a:schemeClr val="accent4"/>
                </a:solidFill>
                <a:latin typeface="Times New Roman"/>
                <a:ea typeface="Times New Roman"/>
                <a:cs typeface="Times New Roman"/>
                <a:sym typeface="Times New Roman"/>
              </a:rPr>
              <a:t>  </a:t>
            </a:r>
            <a:r>
              <a:rPr lang="en-US" sz="3600" b="0" i="1" u="none" strike="noStrike" cap="none" dirty="0" err="1">
                <a:solidFill>
                  <a:schemeClr val="tx1"/>
                </a:solidFill>
                <a:latin typeface="Times New Roman"/>
                <a:ea typeface="Times New Roman"/>
                <a:cs typeface="Times New Roman"/>
                <a:sym typeface="Times New Roman"/>
              </a:rPr>
              <a:t>Năng</a:t>
            </a:r>
            <a:r>
              <a:rPr lang="en-US" sz="3600" b="0" i="1" u="none" strike="noStrike" cap="none" dirty="0">
                <a:solidFill>
                  <a:schemeClr val="tx1"/>
                </a:solidFill>
                <a:latin typeface="Times New Roman"/>
                <a:ea typeface="Times New Roman"/>
                <a:cs typeface="Times New Roman"/>
                <a:sym typeface="Times New Roman"/>
              </a:rPr>
              <a:t> </a:t>
            </a:r>
            <a:r>
              <a:rPr lang="en-US" sz="3600" b="0" i="1" u="none" strike="noStrike" cap="none" dirty="0" err="1">
                <a:solidFill>
                  <a:schemeClr val="tx1"/>
                </a:solidFill>
                <a:latin typeface="Times New Roman"/>
                <a:ea typeface="Times New Roman"/>
                <a:cs typeface="Times New Roman"/>
                <a:sym typeface="Times New Roman"/>
              </a:rPr>
              <a:t>lượng</a:t>
            </a:r>
            <a:r>
              <a:rPr lang="en-US" sz="3600" b="0" i="1" u="none" strike="noStrike" cap="none" dirty="0">
                <a:solidFill>
                  <a:schemeClr val="tx1"/>
                </a:solidFill>
                <a:latin typeface="Times New Roman"/>
                <a:ea typeface="Times New Roman"/>
                <a:cs typeface="Times New Roman"/>
                <a:sym typeface="Times New Roman"/>
              </a:rPr>
              <a:t> </a:t>
            </a:r>
            <a:r>
              <a:rPr lang="en-US" sz="3600" b="0" i="1" u="none" strike="noStrike" cap="none" dirty="0" err="1">
                <a:solidFill>
                  <a:schemeClr val="tx1"/>
                </a:solidFill>
                <a:latin typeface="Times New Roman"/>
                <a:ea typeface="Times New Roman"/>
                <a:cs typeface="Times New Roman"/>
                <a:sym typeface="Times New Roman"/>
              </a:rPr>
              <a:t>sóng</a:t>
            </a:r>
            <a:r>
              <a:rPr lang="en-US" sz="3600" b="0" i="1" u="none" strike="noStrike" cap="none" dirty="0">
                <a:solidFill>
                  <a:schemeClr val="tx1"/>
                </a:solidFill>
                <a:latin typeface="Times New Roman"/>
                <a:ea typeface="Times New Roman"/>
                <a:cs typeface="Times New Roman"/>
                <a:sym typeface="Times New Roman"/>
              </a:rPr>
              <a:t>:</a:t>
            </a:r>
            <a:endParaRPr dirty="0">
              <a:solidFill>
                <a:schemeClr val="tx1"/>
              </a:solidFill>
            </a:endParaRPr>
          </a:p>
        </p:txBody>
      </p:sp>
      <p:sp>
        <p:nvSpPr>
          <p:cNvPr id="352" name="Google Shape;352;p63"/>
          <p:cNvSpPr/>
          <p:nvPr/>
        </p:nvSpPr>
        <p:spPr>
          <a:xfrm>
            <a:off x="507737" y="3454401"/>
            <a:ext cx="10634745" cy="23082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lt1"/>
              </a:buClr>
              <a:buSzPts val="3600"/>
              <a:buFont typeface="Arial"/>
              <a:buNone/>
            </a:pPr>
            <a:r>
              <a:rPr lang="en-US" sz="3600" b="0" i="1" u="none" strike="noStrike" cap="none" dirty="0">
                <a:solidFill>
                  <a:schemeClr val="lt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năng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lượng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dao</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động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của</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các</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phần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tử</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của</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môi</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trường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mà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qua. </a:t>
            </a:r>
            <a:endParaRPr dirty="0">
              <a:solidFill>
                <a:schemeClr val="tx1"/>
              </a:solidFill>
            </a:endParaRPr>
          </a:p>
          <a:p>
            <a:pPr marL="0" marR="0" lvl="0" indent="0" algn="just" rtl="0">
              <a:lnSpc>
                <a:spcPct val="100000"/>
              </a:lnSpc>
              <a:spcBef>
                <a:spcPts val="0"/>
              </a:spcBef>
              <a:spcAft>
                <a:spcPts val="0"/>
              </a:spcAft>
              <a:buClr>
                <a:schemeClr val="lt1"/>
              </a:buClr>
              <a:buSzPts val="3600"/>
              <a:buFont typeface="Arial"/>
              <a:buNone/>
            </a:pPr>
            <a:r>
              <a:rPr lang="vi-VN" sz="3600"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Quá</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trình</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sóng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là</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quá</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trình</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truyền</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năng</a:t>
            </a:r>
            <a:r>
              <a:rPr lang="en-US" sz="3600" b="0" u="none" strike="noStrike" cap="none" dirty="0">
                <a:solidFill>
                  <a:schemeClr val="tx1"/>
                </a:solidFill>
                <a:latin typeface="Times New Roman"/>
                <a:ea typeface="Times New Roman"/>
                <a:cs typeface="Times New Roman"/>
                <a:sym typeface="Times New Roman"/>
              </a:rPr>
              <a:t> </a:t>
            </a:r>
            <a:r>
              <a:rPr lang="en-US" sz="3600" b="0" u="none" strike="noStrike" cap="none" dirty="0" err="1">
                <a:solidFill>
                  <a:schemeClr val="tx1"/>
                </a:solidFill>
                <a:latin typeface="Times New Roman"/>
                <a:ea typeface="Times New Roman"/>
                <a:cs typeface="Times New Roman"/>
                <a:sym typeface="Times New Roman"/>
              </a:rPr>
              <a:t>lượng</a:t>
            </a:r>
            <a:r>
              <a:rPr lang="en-US" sz="3600" b="0" u="none" strike="noStrike" cap="none" dirty="0">
                <a:solidFill>
                  <a:schemeClr val="tx1"/>
                </a:solidFill>
                <a:latin typeface="Times New Roman"/>
                <a:ea typeface="Times New Roman"/>
                <a:cs typeface="Times New Roman"/>
                <a:sym typeface="Times New Roman"/>
              </a:rPr>
              <a:t>. </a:t>
            </a:r>
            <a:endParaRPr dirty="0">
              <a:solidFill>
                <a:schemeClr val="tx1"/>
              </a:solidFill>
            </a:endParaRPr>
          </a:p>
        </p:txBody>
      </p:sp>
      <p:sp>
        <p:nvSpPr>
          <p:cNvPr id="353" name="Google Shape;353;p63"/>
          <p:cNvSpPr/>
          <p:nvPr/>
        </p:nvSpPr>
        <p:spPr>
          <a:xfrm>
            <a:off x="841343" y="262380"/>
            <a:ext cx="9603556" cy="2057400"/>
          </a:xfrm>
          <a:prstGeom prst="cloudCallout">
            <a:avLst>
              <a:gd name="adj1" fmla="val 78333"/>
              <a:gd name="adj2" fmla="val 85306"/>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0" i="0" u="none" strike="noStrike" cap="none" dirty="0" err="1">
                <a:solidFill>
                  <a:srgbClr val="000000"/>
                </a:solidFill>
                <a:highlight>
                  <a:srgbClr val="FFFF00"/>
                </a:highlight>
                <a:latin typeface="Times New Roman"/>
                <a:ea typeface="Times New Roman"/>
                <a:cs typeface="Times New Roman"/>
                <a:sym typeface="Times New Roman"/>
              </a:rPr>
              <a:t>Năng</a:t>
            </a:r>
            <a:r>
              <a:rPr lang="en-US" sz="4400" b="0" i="0" u="none" strike="noStrike" cap="none" dirty="0">
                <a:solidFill>
                  <a:srgbClr val="000000"/>
                </a:solidFill>
                <a:highlight>
                  <a:srgbClr val="FFFF00"/>
                </a:highlight>
                <a:latin typeface="Times New Roman"/>
                <a:ea typeface="Times New Roman"/>
                <a:cs typeface="Times New Roman"/>
                <a:sym typeface="Times New Roman"/>
              </a:rPr>
              <a:t> </a:t>
            </a:r>
            <a:r>
              <a:rPr lang="en-US" sz="4400" b="0" i="0" u="none" strike="noStrike" cap="none" dirty="0" err="1">
                <a:solidFill>
                  <a:srgbClr val="000000"/>
                </a:solidFill>
                <a:highlight>
                  <a:srgbClr val="FFFF00"/>
                </a:highlight>
                <a:latin typeface="Times New Roman"/>
                <a:ea typeface="Times New Roman"/>
                <a:cs typeface="Times New Roman"/>
                <a:sym typeface="Times New Roman"/>
              </a:rPr>
              <a:t>lượng</a:t>
            </a:r>
            <a:r>
              <a:rPr lang="en-US" sz="4400" b="0" i="0" u="none" strike="noStrike" cap="none" dirty="0">
                <a:solidFill>
                  <a:srgbClr val="000000"/>
                </a:solidFill>
                <a:highlight>
                  <a:srgbClr val="FFFF00"/>
                </a:highlight>
                <a:latin typeface="Times New Roman"/>
                <a:ea typeface="Times New Roman"/>
                <a:cs typeface="Times New Roman"/>
                <a:sym typeface="Times New Roman"/>
              </a:rPr>
              <a:t> </a:t>
            </a:r>
            <a:r>
              <a:rPr lang="en-US" sz="4400" b="0" i="0" u="none" strike="noStrike" cap="none" dirty="0" err="1">
                <a:solidFill>
                  <a:srgbClr val="000000"/>
                </a:solidFill>
                <a:highlight>
                  <a:srgbClr val="FFFF00"/>
                </a:highlight>
                <a:latin typeface="Times New Roman"/>
                <a:ea typeface="Times New Roman"/>
                <a:cs typeface="Times New Roman"/>
                <a:sym typeface="Times New Roman"/>
              </a:rPr>
              <a:t>sóng</a:t>
            </a:r>
            <a:r>
              <a:rPr lang="en-US" sz="4400" b="0" i="0" u="none" strike="noStrike" cap="none" dirty="0">
                <a:solidFill>
                  <a:srgbClr val="000000"/>
                </a:solidFill>
                <a:highlight>
                  <a:srgbClr val="FFFF00"/>
                </a:highlight>
                <a:latin typeface="Times New Roman"/>
                <a:ea typeface="Times New Roman"/>
                <a:cs typeface="Times New Roman"/>
                <a:sym typeface="Times New Roman"/>
              </a:rPr>
              <a:t> là </a:t>
            </a:r>
            <a:r>
              <a:rPr lang="en-US" sz="4400" b="0" i="0" u="none" strike="noStrike" cap="none" dirty="0" err="1">
                <a:solidFill>
                  <a:srgbClr val="000000"/>
                </a:solidFill>
                <a:highlight>
                  <a:srgbClr val="FFFF00"/>
                </a:highlight>
                <a:latin typeface="Times New Roman"/>
                <a:ea typeface="Times New Roman"/>
                <a:cs typeface="Times New Roman"/>
                <a:sym typeface="Times New Roman"/>
              </a:rPr>
              <a:t>gi</a:t>
            </a:r>
            <a:r>
              <a:rPr lang="en-US" sz="4400" b="0" i="0" u="none" strike="noStrike" cap="none" dirty="0">
                <a:solidFill>
                  <a:srgbClr val="000000"/>
                </a:solidFill>
                <a:highlight>
                  <a:srgbClr val="FFFF00"/>
                </a:highlight>
                <a:latin typeface="Times New Roman"/>
                <a:ea typeface="Times New Roman"/>
                <a:cs typeface="Times New Roman"/>
                <a:sym typeface="Times New Roman"/>
              </a:rPr>
              <a:t>̀?</a:t>
            </a:r>
            <a:endParaRPr dirty="0">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80"/>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8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xEl>
                                              <p:pRg st="0" end="0"/>
                                            </p:txEl>
                                          </p:spTgt>
                                        </p:tgtEl>
                                        <p:attrNameLst>
                                          <p:attrName>style.visibility</p:attrName>
                                        </p:attrNameLst>
                                      </p:cBhvr>
                                      <p:to>
                                        <p:strVal val="visible"/>
                                      </p:to>
                                    </p:set>
                                    <p:animEffect transition="in" filter="fade">
                                      <p:cBhvr>
                                        <p:cTn id="17" dur="80"/>
                                        <p:tgtEl>
                                          <p:spTgt spid="35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2">
                                            <p:txEl>
                                              <p:pRg st="1" end="1"/>
                                            </p:txEl>
                                          </p:spTgt>
                                        </p:tgtEl>
                                        <p:attrNameLst>
                                          <p:attrName>style.visibility</p:attrName>
                                        </p:attrNameLst>
                                      </p:cBhvr>
                                      <p:to>
                                        <p:strVal val="visible"/>
                                      </p:to>
                                    </p:set>
                                    <p:animEffect transition="in" filter="fade">
                                      <p:cBhvr>
                                        <p:cTn id="22" dur="80"/>
                                        <p:tgtEl>
                                          <p:spTgt spid="3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4"/>
          <p:cNvSpPr txBox="1"/>
          <p:nvPr/>
        </p:nvSpPr>
        <p:spPr>
          <a:xfrm>
            <a:off x="426875" y="347388"/>
            <a:ext cx="11262362" cy="136648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vi-VN" sz="3600" b="1" i="0" u="none" strike="noStrike" cap="none" dirty="0">
                <a:solidFill>
                  <a:schemeClr val="tx1"/>
                </a:solidFill>
                <a:latin typeface="Times New Roman"/>
                <a:ea typeface="Times New Roman"/>
                <a:cs typeface="Times New Roman"/>
                <a:sym typeface="Times New Roman"/>
              </a:rPr>
              <a:t>IV</a:t>
            </a:r>
            <a:r>
              <a:rPr lang="en-US" sz="3600" b="1" i="0" u="none" strike="noStrike" cap="none" dirty="0">
                <a:solidFill>
                  <a:schemeClr val="tx1"/>
                </a:solidFill>
                <a:latin typeface="Times New Roman"/>
                <a:ea typeface="Times New Roman"/>
                <a:cs typeface="Times New Roman"/>
                <a:sym typeface="Times New Roman"/>
              </a:rPr>
              <a:t>. SỬ DỤNG MÔ HÌNH SÓNG ĐỂ GIẢI THÍCH MỘT SỐ TÍNH CHẤT CỦA ÂM</a:t>
            </a:r>
            <a:r>
              <a:rPr lang="vi-VN" sz="3600" b="1" i="0" u="none" strike="noStrike" cap="none" dirty="0">
                <a:solidFill>
                  <a:schemeClr val="tx1"/>
                </a:solidFill>
                <a:latin typeface="Times New Roman"/>
                <a:ea typeface="Times New Roman"/>
                <a:cs typeface="Times New Roman"/>
                <a:sym typeface="Times New Roman"/>
              </a:rPr>
              <a:t>.</a:t>
            </a:r>
            <a:endParaRPr sz="3600" b="0" i="0" u="none" strike="noStrike" cap="none" dirty="0">
              <a:solidFill>
                <a:schemeClr val="tx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6"/>
          <p:cNvSpPr/>
          <p:nvPr/>
        </p:nvSpPr>
        <p:spPr>
          <a:xfrm>
            <a:off x="329938" y="348497"/>
            <a:ext cx="11301013" cy="569386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800"/>
              <a:buFont typeface="Arial"/>
              <a:buNone/>
            </a:pPr>
            <a:r>
              <a:rPr lang="en-US" sz="3000" b="0" i="0" u="none" strike="noStrike" cap="none" dirty="0" err="1">
                <a:solidFill>
                  <a:schemeClr val="tx1"/>
                </a:solidFill>
                <a:highlight>
                  <a:srgbClr val="FFFF00"/>
                </a:highlight>
                <a:latin typeface="Times New Roman"/>
                <a:ea typeface="Times New Roman"/>
                <a:cs typeface="Times New Roman"/>
                <a:sym typeface="Times New Roman"/>
              </a:rPr>
              <a:t>Công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nghệ</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khai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thác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sóng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biển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nhằm</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góp</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phần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hạn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chế</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tối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sự</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phát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thải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khí</a:t>
            </a:r>
            <a:r>
              <a:rPr lang="en-US" sz="3000" b="0" i="0" u="none" strike="noStrike" cap="none" dirty="0">
                <a:solidFill>
                  <a:schemeClr val="tx1"/>
                </a:solidFill>
                <a:highlight>
                  <a:srgbClr val="FFFF00"/>
                </a:highlight>
                <a:latin typeface="Times New Roman"/>
                <a:ea typeface="Times New Roman"/>
                <a:cs typeface="Times New Roman"/>
                <a:sym typeface="Times New Roman"/>
              </a:rPr>
              <a:t> CO2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vào</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môi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trường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sống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Nhiều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quốc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gia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đã</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có</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nhà</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máy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điện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dùng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sóng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biển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Việc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này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có</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thể</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áp</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dụng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tốt</a:t>
            </a:r>
            <a:r>
              <a:rPr lang="en-US" sz="3000" b="0" i="0" u="none" strike="noStrike" cap="none" dirty="0">
                <a:solidFill>
                  <a:schemeClr val="tx1"/>
                </a:solidFill>
                <a:highlight>
                  <a:srgbClr val="FFFF00"/>
                </a:highlight>
                <a:latin typeface="Times New Roman"/>
                <a:ea typeface="Times New Roman"/>
                <a:cs typeface="Times New Roman"/>
                <a:sym typeface="Times New Roman"/>
              </a:rPr>
              <a:t> ở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vùng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biển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nước</a:t>
            </a:r>
            <a:r>
              <a:rPr lang="en-US" sz="3000" b="0" i="0" u="none" strike="noStrike" cap="none" dirty="0">
                <a:solidFill>
                  <a:schemeClr val="tx1"/>
                </a:solidFill>
                <a:highlight>
                  <a:srgbClr val="FFFF00"/>
                </a:highlight>
                <a:latin typeface="Times New Roman"/>
                <a:ea typeface="Times New Roman"/>
                <a:cs typeface="Times New Roman"/>
                <a:sym typeface="Times New Roman"/>
              </a:rPr>
              <a:t> ta,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theo</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số</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liệu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khảo</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sát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của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Viện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Viện</a:t>
            </a:r>
            <a:r>
              <a:rPr lang="en-US" sz="3000" b="0" i="0" u="none" strike="noStrike" cap="none" dirty="0">
                <a:solidFill>
                  <a:schemeClr val="tx1"/>
                </a:solidFill>
                <a:highlight>
                  <a:srgbClr val="FFFF00"/>
                </a:highlight>
                <a:latin typeface="Times New Roman"/>
                <a:ea typeface="Times New Roman"/>
                <a:cs typeface="Times New Roman"/>
                <a:sym typeface="Times New Roman"/>
              </a:rPr>
              <a:t> Khoa hoc,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công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nghệ</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Việt</a:t>
            </a:r>
            <a:r>
              <a:rPr lang="en-US" sz="3000" b="0" i="0" u="none" strike="noStrike" cap="none" dirty="0">
                <a:solidFill>
                  <a:schemeClr val="tx1"/>
                </a:solidFill>
                <a:highlight>
                  <a:srgbClr val="FFFF00"/>
                </a:highlight>
                <a:latin typeface="Times New Roman"/>
                <a:ea typeface="Times New Roman"/>
                <a:cs typeface="Times New Roman"/>
                <a:sym typeface="Times New Roman"/>
              </a:rPr>
              <a:t> Nam.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Sóng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biển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tạo</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ra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nguồn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vô</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tận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Các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kết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quả</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tính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toán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cho</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thấy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sóng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dọc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dải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ven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bờ</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của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nước</a:t>
            </a:r>
            <a:r>
              <a:rPr lang="en-US" sz="3000" b="0" i="0" u="none" strike="noStrike" cap="none" dirty="0">
                <a:solidFill>
                  <a:schemeClr val="tx1"/>
                </a:solidFill>
                <a:highlight>
                  <a:srgbClr val="FFFF00"/>
                </a:highlight>
                <a:latin typeface="Times New Roman"/>
                <a:ea typeface="Times New Roman"/>
                <a:cs typeface="Times New Roman"/>
                <a:sym typeface="Times New Roman"/>
              </a:rPr>
              <a:t> ta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rất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phong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phú</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Dòng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trung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bình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yếu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nhất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đạt</a:t>
            </a:r>
            <a:r>
              <a:rPr lang="en-US" sz="3000" b="0" i="0" u="none" strike="noStrike" cap="none" dirty="0">
                <a:solidFill>
                  <a:schemeClr val="tx1"/>
                </a:solidFill>
                <a:highlight>
                  <a:srgbClr val="FFFF00"/>
                </a:highlight>
                <a:latin typeface="Times New Roman"/>
                <a:ea typeface="Times New Roman"/>
                <a:cs typeface="Times New Roman"/>
                <a:sym typeface="Times New Roman"/>
              </a:rPr>
              <a:t> 15kW/m;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mạnh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nhất</a:t>
            </a:r>
            <a:r>
              <a:rPr lang="en-US" sz="3000" b="0" i="0" u="none" strike="noStrike" cap="none" dirty="0">
                <a:solidFill>
                  <a:schemeClr val="tx1"/>
                </a:solidFill>
                <a:highlight>
                  <a:srgbClr val="FFFF00"/>
                </a:highlight>
                <a:latin typeface="Times New Roman"/>
                <a:ea typeface="Times New Roman"/>
                <a:cs typeface="Times New Roman"/>
                <a:sym typeface="Times New Roman"/>
              </a:rPr>
              <a:t> 30kW/m.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Cụ</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thể</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vịnh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Hạ</a:t>
            </a:r>
            <a:r>
              <a:rPr lang="en-US" sz="3000" b="0" i="0" u="none" strike="noStrike" cap="none" dirty="0">
                <a:solidFill>
                  <a:schemeClr val="tx1"/>
                </a:solidFill>
                <a:highlight>
                  <a:srgbClr val="FFFF00"/>
                </a:highlight>
                <a:latin typeface="Times New Roman"/>
                <a:ea typeface="Times New Roman"/>
                <a:cs typeface="Times New Roman"/>
                <a:sym typeface="Times New Roman"/>
              </a:rPr>
              <a:t> Long,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Quảng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Ninh,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vịnh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Gành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Rái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Bà</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Rịa</a:t>
            </a:r>
            <a:r>
              <a:rPr lang="en-US" sz="3000" b="0" i="0" u="none" strike="noStrike" cap="none" dirty="0">
                <a:solidFill>
                  <a:schemeClr val="tx1"/>
                </a:solidFill>
                <a:highlight>
                  <a:srgbClr val="FFFF00"/>
                </a:highlight>
                <a:latin typeface="Times New Roman"/>
                <a:ea typeface="Times New Roman"/>
                <a:cs typeface="Times New Roman"/>
                <a:sym typeface="Times New Roman"/>
              </a:rPr>
              <a:t> -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Vũng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Tàu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hội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tụ</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đủ</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ba</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yếu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tố</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Mật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độ</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GWh/km2;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tiềm</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GWh;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hiệu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suất</a:t>
            </a:r>
            <a:r>
              <a:rPr lang="en-US" sz="3000" b="0" i="0" u="none" strike="noStrike" cap="none" dirty="0">
                <a:solidFill>
                  <a:schemeClr val="tx1"/>
                </a:solidFill>
                <a:highlight>
                  <a:srgbClr val="FFFF00"/>
                </a:highlight>
                <a:latin typeface="Times New Roman"/>
                <a:ea typeface="Times New Roman"/>
                <a:cs typeface="Times New Roman"/>
                <a:sym typeface="Times New Roman"/>
              </a:rPr>
              <a:t> GWh/km.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Đủ</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điều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kiện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để</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xây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dựng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nhà</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máy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thủy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điện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thủy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triều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Đã</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có</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nhiều</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nước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trên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thế</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giới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đang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khai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thác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nguồn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năng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lượng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sạch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này</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góp</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phần</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tích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cực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mục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đích</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giảm</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phát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thải</a:t>
            </a:r>
            <a:r>
              <a:rPr lang="en-US" sz="3000" b="0" i="0" u="none" strike="noStrike" cap="none" dirty="0">
                <a:solidFill>
                  <a:schemeClr val="tx1"/>
                </a:solidFill>
                <a:highlight>
                  <a:srgbClr val="FFFF00"/>
                </a:highlight>
                <a:latin typeface="Times New Roman"/>
                <a:ea typeface="Times New Roman"/>
                <a:cs typeface="Times New Roman"/>
                <a:sym typeface="Times New Roman"/>
              </a:rPr>
              <a:t> CO2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bằng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các</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công</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nghệ</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thiết</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bị</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dưới</a:t>
            </a:r>
            <a:r>
              <a:rPr lang="en-US" sz="3000" b="0" i="0" u="none" strike="noStrike" cap="none" dirty="0">
                <a:solidFill>
                  <a:schemeClr val="tx1"/>
                </a:solidFill>
                <a:highlight>
                  <a:srgbClr val="FFFF00"/>
                </a:highlight>
                <a:latin typeface="Times New Roman"/>
                <a:ea typeface="Times New Roman"/>
                <a:cs typeface="Times New Roman"/>
                <a:sym typeface="Times New Roman"/>
              </a:rPr>
              <a:t> </a:t>
            </a:r>
            <a:r>
              <a:rPr lang="en-US" sz="3000" b="0" i="0" u="none" strike="noStrike" cap="none" dirty="0" err="1">
                <a:solidFill>
                  <a:schemeClr val="tx1"/>
                </a:solidFill>
                <a:highlight>
                  <a:srgbClr val="FFFF00"/>
                </a:highlight>
                <a:latin typeface="Times New Roman"/>
                <a:ea typeface="Times New Roman"/>
                <a:cs typeface="Times New Roman"/>
                <a:sym typeface="Times New Roman"/>
              </a:rPr>
              <a:t>đây</a:t>
            </a:r>
            <a:r>
              <a:rPr lang="en-US" sz="3000" b="0" i="0" u="none" strike="noStrike" cap="none" dirty="0">
                <a:solidFill>
                  <a:schemeClr val="tx1"/>
                </a:solidFill>
                <a:highlight>
                  <a:srgbClr val="FFFF00"/>
                </a:highlight>
                <a:latin typeface="Times New Roman"/>
                <a:ea typeface="Times New Roman"/>
                <a:cs typeface="Times New Roman"/>
                <a:sym typeface="Times New Roman"/>
              </a:rPr>
              <a:t>:</a:t>
            </a:r>
            <a:endParaRPr sz="3000" b="0" i="0" u="none" strike="noStrike" cap="none" dirty="0">
              <a:solidFill>
                <a:schemeClr val="tx1"/>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67" descr="Chi 300 triệu USD, Mỹ khai thác mạnh năng lượng từ sóng biển  - Ảnh 1.">
            <a:hlinkClick r:id="rId3"/>
          </p:cNvPr>
          <p:cNvPicPr preferRelativeResize="0"/>
          <p:nvPr/>
        </p:nvPicPr>
        <p:blipFill rotWithShape="1">
          <a:blip r:embed="rId4">
            <a:alphaModFix/>
          </a:blip>
          <a:srcRect/>
          <a:stretch/>
        </p:blipFill>
        <p:spPr>
          <a:xfrm>
            <a:off x="1208022" y="333375"/>
            <a:ext cx="10217265" cy="5267325"/>
          </a:xfrm>
          <a:prstGeom prst="rect">
            <a:avLst/>
          </a:prstGeom>
          <a:noFill/>
          <a:ln>
            <a:noFill/>
          </a:ln>
        </p:spPr>
      </p:pic>
      <p:sp>
        <p:nvSpPr>
          <p:cNvPr id="374" name="Google Shape;374;p67"/>
          <p:cNvSpPr/>
          <p:nvPr/>
        </p:nvSpPr>
        <p:spPr>
          <a:xfrm>
            <a:off x="1719819" y="6101368"/>
            <a:ext cx="8418512" cy="334963"/>
          </a:xfrm>
          <a:prstGeom prst="rect">
            <a:avLst/>
          </a:prstGeom>
          <a:noFill/>
          <a:ln>
            <a:noFill/>
          </a:ln>
        </p:spPr>
        <p:txBody>
          <a:bodyPr spcFirstLastPara="1" wrap="square" lIns="91425" tIns="45700" rIns="91425" bIns="45700" anchor="t" anchorCtr="0">
            <a:noAutofit/>
          </a:bodyPr>
          <a:lstStyle/>
          <a:p>
            <a:pPr marL="0" marR="0" lvl="0" indent="0" algn="ctr" rtl="0">
              <a:lnSpc>
                <a:spcPct val="37500"/>
              </a:lnSpc>
              <a:spcBef>
                <a:spcPts val="0"/>
              </a:spcBef>
              <a:spcAft>
                <a:spcPts val="0"/>
              </a:spcAft>
              <a:buClr>
                <a:srgbClr val="FF0000"/>
              </a:buClr>
              <a:buSzPts val="3600"/>
              <a:buFont typeface="Arial"/>
              <a:buNone/>
            </a:pPr>
            <a:r>
              <a:rPr lang="en-US" sz="3600" b="0" i="0" u="none" strike="noStrike" cap="none" dirty="0" err="1">
                <a:solidFill>
                  <a:schemeClr val="tx1"/>
                </a:solidFill>
                <a:latin typeface="Times New Roman"/>
                <a:ea typeface="Times New Roman"/>
                <a:cs typeface="Times New Roman"/>
                <a:sym typeface="Times New Roman"/>
              </a:rPr>
              <a:t>Trạm</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điện</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sóng</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biển</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đầu</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tiên</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tại</a:t>
            </a:r>
            <a:r>
              <a:rPr lang="en-US" sz="3600" b="0" i="0" u="none" strike="noStrike" cap="none" dirty="0">
                <a:solidFill>
                  <a:schemeClr val="tx1"/>
                </a:solidFill>
                <a:latin typeface="Times New Roman"/>
                <a:ea typeface="Times New Roman"/>
                <a:cs typeface="Times New Roman"/>
                <a:sym typeface="Times New Roman"/>
              </a:rPr>
              <a:t> Hawaii.</a:t>
            </a:r>
            <a:endParaRPr sz="3600" b="0" i="0" u="none" strike="noStrike" cap="none" dirty="0">
              <a:solidFill>
                <a:schemeClr val="tx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68" descr="Chi 300 triệu USD, Mỹ khai thác mạnh năng lượng từ sóng biển  - Ảnh 2.">
            <a:hlinkClick r:id="rId3"/>
          </p:cNvPr>
          <p:cNvPicPr preferRelativeResize="0"/>
          <p:nvPr/>
        </p:nvPicPr>
        <p:blipFill rotWithShape="1">
          <a:blip r:embed="rId4">
            <a:alphaModFix/>
          </a:blip>
          <a:srcRect/>
          <a:stretch/>
        </p:blipFill>
        <p:spPr>
          <a:xfrm>
            <a:off x="565608" y="188913"/>
            <a:ext cx="10784264" cy="5761037"/>
          </a:xfrm>
          <a:prstGeom prst="rect">
            <a:avLst/>
          </a:prstGeom>
          <a:noFill/>
          <a:ln>
            <a:noFill/>
          </a:ln>
        </p:spPr>
      </p:pic>
      <p:sp>
        <p:nvSpPr>
          <p:cNvPr id="380" name="Google Shape;380;p68"/>
          <p:cNvSpPr/>
          <p:nvPr/>
        </p:nvSpPr>
        <p:spPr>
          <a:xfrm>
            <a:off x="3109119" y="6259087"/>
            <a:ext cx="5973762" cy="334963"/>
          </a:xfrm>
          <a:prstGeom prst="rect">
            <a:avLst/>
          </a:prstGeom>
          <a:noFill/>
          <a:ln>
            <a:noFill/>
          </a:ln>
        </p:spPr>
        <p:txBody>
          <a:bodyPr spcFirstLastPara="1" wrap="square" lIns="91425" tIns="45700" rIns="91425" bIns="45700" anchor="t" anchorCtr="0">
            <a:noAutofit/>
          </a:bodyPr>
          <a:lstStyle/>
          <a:p>
            <a:pPr marL="0" marR="0" lvl="0" indent="0" algn="ctr" rtl="0">
              <a:lnSpc>
                <a:spcPct val="37500"/>
              </a:lnSpc>
              <a:spcBef>
                <a:spcPts val="0"/>
              </a:spcBef>
              <a:spcAft>
                <a:spcPts val="0"/>
              </a:spcAft>
              <a:buClr>
                <a:srgbClr val="FF0000"/>
              </a:buClr>
              <a:buSzPts val="3600"/>
              <a:buFont typeface="Arial"/>
              <a:buNone/>
            </a:pPr>
            <a:r>
              <a:rPr lang="en-US" sz="3600" b="0" i="0" u="none" strike="noStrike" cap="none" dirty="0" err="1">
                <a:solidFill>
                  <a:schemeClr val="tx1"/>
                </a:solidFill>
                <a:latin typeface="Times New Roman"/>
                <a:ea typeface="Times New Roman"/>
                <a:cs typeface="Times New Roman"/>
                <a:sym typeface="Times New Roman"/>
              </a:rPr>
              <a:t>Trạm</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điện</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sóng</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biển</a:t>
            </a:r>
            <a:r>
              <a:rPr lang="en-US" sz="3600" b="0" i="0" u="none" strike="noStrike" cap="none" dirty="0">
                <a:solidFill>
                  <a:schemeClr val="tx1"/>
                </a:solidFill>
                <a:latin typeface="Times New Roman"/>
                <a:ea typeface="Times New Roman"/>
                <a:cs typeface="Times New Roman"/>
                <a:sym typeface="Times New Roman"/>
              </a:rPr>
              <a:t> </a:t>
            </a:r>
            <a:r>
              <a:rPr lang="en-US" sz="3600" b="0" i="0" u="none" strike="noStrike" cap="none" dirty="0" err="1">
                <a:solidFill>
                  <a:schemeClr val="tx1"/>
                </a:solidFill>
                <a:latin typeface="Times New Roman"/>
                <a:ea typeface="Times New Roman"/>
                <a:cs typeface="Times New Roman"/>
                <a:sym typeface="Times New Roman"/>
              </a:rPr>
              <a:t>tại</a:t>
            </a:r>
            <a:r>
              <a:rPr lang="en-US" sz="3600" b="0" i="0" u="none" strike="noStrike" cap="none" dirty="0">
                <a:solidFill>
                  <a:schemeClr val="tx1"/>
                </a:solidFill>
                <a:latin typeface="Times New Roman"/>
                <a:ea typeface="Times New Roman"/>
                <a:cs typeface="Times New Roman"/>
                <a:sym typeface="Times New Roman"/>
              </a:rPr>
              <a:t> Na Uy.</a:t>
            </a:r>
            <a:endParaRPr sz="3600" b="0" i="0" u="none" strike="noStrike" cap="none" dirty="0">
              <a:solidFill>
                <a:schemeClr val="tx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9" descr="https://vtv1.mediacdn.vn/thumb_w/650/2017/wave-star-hantsholm-1503286142595.jpg"/>
          <p:cNvPicPr preferRelativeResize="0"/>
          <p:nvPr/>
        </p:nvPicPr>
        <p:blipFill rotWithShape="1">
          <a:blip r:embed="rId3">
            <a:alphaModFix/>
          </a:blip>
          <a:srcRect/>
          <a:stretch/>
        </p:blipFill>
        <p:spPr>
          <a:xfrm>
            <a:off x="867266" y="119062"/>
            <a:ext cx="10548594" cy="5392737"/>
          </a:xfrm>
          <a:prstGeom prst="rect">
            <a:avLst/>
          </a:prstGeom>
          <a:noFill/>
          <a:ln>
            <a:noFill/>
          </a:ln>
        </p:spPr>
      </p:pic>
      <p:sp>
        <p:nvSpPr>
          <p:cNvPr id="386" name="Google Shape;386;p69"/>
          <p:cNvSpPr/>
          <p:nvPr/>
        </p:nvSpPr>
        <p:spPr>
          <a:xfrm>
            <a:off x="867266" y="5527771"/>
            <a:ext cx="11035646" cy="107791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0000"/>
              </a:buClr>
              <a:buSzPts val="3200"/>
              <a:buFont typeface="Arial"/>
              <a:buNone/>
            </a:pPr>
            <a:r>
              <a:rPr lang="en-US" sz="3200" b="1" i="0" u="none" strike="noStrike" cap="none" dirty="0" err="1">
                <a:solidFill>
                  <a:schemeClr val="tx1"/>
                </a:solidFill>
                <a:latin typeface="Times New Roman"/>
                <a:ea typeface="Times New Roman"/>
                <a:cs typeface="Times New Roman"/>
                <a:sym typeface="Times New Roman"/>
              </a:rPr>
              <a:t>Đan</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Mạch</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đã</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cho</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ra</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đời</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thiết</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bị</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Wavestar</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sử</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dụng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sóng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biển</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để</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tạo</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ra</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năng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lượng</a:t>
            </a:r>
            <a:r>
              <a:rPr lang="en-US" sz="3200" b="1" i="0" u="none" strike="noStrike" cap="none" dirty="0">
                <a:solidFill>
                  <a:schemeClr val="tx1"/>
                </a:solidFill>
                <a:latin typeface="Times New Roman"/>
                <a:ea typeface="Times New Roman"/>
                <a:cs typeface="Times New Roman"/>
                <a:sym typeface="Times New Roman"/>
              </a:rPr>
              <a:t>.</a:t>
            </a:r>
            <a:endParaRPr sz="3200" b="0" i="0" u="none" strike="noStrike" cap="none" dirty="0">
              <a:solidFill>
                <a:schemeClr val="tx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70" descr="my-phat-trien-thiet-bi-khai-thac-nang-luong-song-bien"/>
          <p:cNvPicPr preferRelativeResize="0"/>
          <p:nvPr/>
        </p:nvPicPr>
        <p:blipFill rotWithShape="1">
          <a:blip r:embed="rId3">
            <a:alphaModFix/>
          </a:blip>
          <a:srcRect/>
          <a:stretch/>
        </p:blipFill>
        <p:spPr>
          <a:xfrm>
            <a:off x="989814" y="115888"/>
            <a:ext cx="10294071" cy="5473700"/>
          </a:xfrm>
          <a:prstGeom prst="rect">
            <a:avLst/>
          </a:prstGeom>
          <a:noFill/>
          <a:ln>
            <a:noFill/>
          </a:ln>
        </p:spPr>
      </p:pic>
      <p:sp>
        <p:nvSpPr>
          <p:cNvPr id="392" name="Google Shape;392;p70"/>
          <p:cNvSpPr/>
          <p:nvPr/>
        </p:nvSpPr>
        <p:spPr>
          <a:xfrm>
            <a:off x="914400" y="5661025"/>
            <a:ext cx="9429750" cy="107791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FF0000"/>
              </a:buClr>
              <a:buSzPts val="3200"/>
              <a:buFont typeface="Arial"/>
              <a:buNone/>
            </a:pPr>
            <a:r>
              <a:rPr lang="en-US" sz="3200" b="1" i="0" u="none" strike="noStrike" cap="none" dirty="0" err="1">
                <a:solidFill>
                  <a:schemeClr val="tx1"/>
                </a:solidFill>
                <a:latin typeface="Times New Roman"/>
                <a:ea typeface="Times New Roman"/>
                <a:cs typeface="Times New Roman"/>
                <a:sym typeface="Times New Roman"/>
              </a:rPr>
              <a:t>Đan</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Mạch</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đã</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cho</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ra</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đời</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thiết</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bị</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Wavestar</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sử</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dụng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sóng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biển</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để</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tạo</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ra</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năng</a:t>
            </a:r>
            <a:r>
              <a:rPr lang="en-US" sz="3200" b="1" i="0" u="none" strike="noStrike" cap="none" dirty="0">
                <a:solidFill>
                  <a:schemeClr val="tx1"/>
                </a:solidFill>
                <a:latin typeface="Times New Roman"/>
                <a:ea typeface="Times New Roman"/>
                <a:cs typeface="Times New Roman"/>
                <a:sym typeface="Times New Roman"/>
              </a:rPr>
              <a:t> </a:t>
            </a:r>
            <a:r>
              <a:rPr lang="en-US" sz="3200" b="1" i="0" u="none" strike="noStrike" cap="none" dirty="0" err="1">
                <a:solidFill>
                  <a:schemeClr val="tx1"/>
                </a:solidFill>
                <a:latin typeface="Times New Roman"/>
                <a:ea typeface="Times New Roman"/>
                <a:cs typeface="Times New Roman"/>
                <a:sym typeface="Times New Roman"/>
              </a:rPr>
              <a:t>lượng</a:t>
            </a:r>
            <a:r>
              <a:rPr lang="en-US" sz="3200" b="1" i="0" u="none" strike="noStrike" cap="none" dirty="0">
                <a:solidFill>
                  <a:schemeClr val="tx1"/>
                </a:solidFill>
                <a:latin typeface="Times New Roman"/>
                <a:ea typeface="Times New Roman"/>
                <a:cs typeface="Times New Roman"/>
                <a:sym typeface="Times New Roman"/>
              </a:rPr>
              <a:t>.</a:t>
            </a:r>
            <a:endParaRPr sz="3200" b="0" i="0" u="none" strike="noStrike" cap="none" dirty="0">
              <a:solidFill>
                <a:schemeClr val="tx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71" descr="https://photo2.tinhte.vn/data/images/cache/600_sh/07/ace0e95ae98aa71c8bcac1131d64a20a.jpg?a622e0">
            <a:hlinkClick r:id="rId3"/>
          </p:cNvPr>
          <p:cNvPicPr preferRelativeResize="0"/>
          <p:nvPr/>
        </p:nvPicPr>
        <p:blipFill rotWithShape="1">
          <a:blip r:embed="rId4">
            <a:alphaModFix/>
          </a:blip>
          <a:srcRect/>
          <a:stretch/>
        </p:blipFill>
        <p:spPr>
          <a:xfrm>
            <a:off x="876693" y="188913"/>
            <a:ext cx="10294070" cy="5616575"/>
          </a:xfrm>
          <a:prstGeom prst="rect">
            <a:avLst/>
          </a:prstGeom>
          <a:noFill/>
          <a:ln>
            <a:noFill/>
          </a:ln>
        </p:spPr>
      </p:pic>
      <p:sp>
        <p:nvSpPr>
          <p:cNvPr id="398" name="Google Shape;398;p71"/>
          <p:cNvSpPr/>
          <p:nvPr/>
        </p:nvSpPr>
        <p:spPr>
          <a:xfrm>
            <a:off x="1482594" y="5805488"/>
            <a:ext cx="8713788" cy="10763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3200"/>
              <a:buFont typeface="Arial"/>
              <a:buNone/>
            </a:pPr>
            <a:r>
              <a:rPr lang="en-US" sz="3200" b="0" i="0" u="none" strike="noStrike" cap="none" dirty="0">
                <a:solidFill>
                  <a:schemeClr val="tx1"/>
                </a:solidFill>
                <a:latin typeface="Times New Roman"/>
                <a:ea typeface="Times New Roman"/>
                <a:cs typeface="Times New Roman"/>
                <a:sym typeface="Times New Roman"/>
              </a:rPr>
              <a:t>HỆ THỐNG KHAI THÁC NĂNG LƯỢNG ĐIỆN TỪ SÓNG BIỂN CỦA AUSTRALIA</a:t>
            </a:r>
            <a:endParaRPr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63"/>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4"/>
          <p:cNvSpPr txBox="1"/>
          <p:nvPr/>
        </p:nvSpPr>
        <p:spPr>
          <a:xfrm>
            <a:off x="-84841" y="996980"/>
            <a:ext cx="11642103"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b="0" i="0" u="none" strike="noStrike" cap="none" dirty="0">
                <a:solidFill>
                  <a:schemeClr val="lt1"/>
                </a:solidFill>
                <a:latin typeface="Arial"/>
                <a:ea typeface="Arial"/>
                <a:cs typeface="Arial"/>
                <a:sym typeface="Arial"/>
              </a:rPr>
              <a:t> </a:t>
            </a:r>
            <a:r>
              <a:rPr lang="en-US" sz="4000" b="1" i="0" u="none" strike="noStrike" cap="none" dirty="0">
                <a:solidFill>
                  <a:schemeClr val="tx1"/>
                </a:solidFill>
                <a:highlight>
                  <a:srgbClr val="FFFF00"/>
                </a:highlight>
                <a:latin typeface="Times New Roman" panose="02020603050405020304" pitchFamily="18" charset="0"/>
                <a:cs typeface="Times New Roman" panose="02020603050405020304" pitchFamily="18" charset="0"/>
                <a:sym typeface="Arial"/>
              </a:rPr>
              <a:t>NHIỆM VỤ:</a:t>
            </a:r>
            <a:r>
              <a:rPr lang="vi-VN" sz="4000" b="1" dirty="0">
                <a:solidFill>
                  <a:schemeClr val="tx1"/>
                </a:solidFill>
                <a:highlight>
                  <a:srgbClr val="FFFF00"/>
                </a:highlight>
                <a:latin typeface="Times New Roman" panose="02020603050405020304" pitchFamily="18" charset="0"/>
                <a:cs typeface="Times New Roman" panose="02020603050405020304" pitchFamily="18" charset="0"/>
              </a:rPr>
              <a:t> CÁC NHÓM</a:t>
            </a:r>
            <a:endParaRPr lang="vi-VN" sz="4000" b="1" i="0" u="none" strike="noStrike" cap="none" dirty="0">
              <a:solidFill>
                <a:schemeClr val="tx1"/>
              </a:solidFill>
              <a:highlight>
                <a:srgbClr val="FFFF00"/>
              </a:highlight>
              <a:latin typeface="Times New Roman" panose="02020603050405020304" pitchFamily="18" charset="0"/>
              <a:cs typeface="Times New Roman" panose="02020603050405020304" pitchFamily="18" charset="0"/>
              <a:sym typeface="Arial"/>
            </a:endParaRPr>
          </a:p>
          <a:p>
            <a:pPr marL="0" marR="0" lvl="0" indent="0" algn="ctr" rtl="0">
              <a:lnSpc>
                <a:spcPct val="150000"/>
              </a:lnSpc>
              <a:spcBef>
                <a:spcPts val="0"/>
              </a:spcBef>
              <a:spcAft>
                <a:spcPts val="0"/>
              </a:spcAft>
              <a:buNone/>
            </a:pPr>
            <a:r>
              <a:rPr lang="en-US" sz="4000" b="1" i="0" u="none" strike="noStrike" cap="none" dirty="0">
                <a:solidFill>
                  <a:schemeClr val="tx1"/>
                </a:solidFill>
                <a:highlight>
                  <a:srgbClr val="FFFF00"/>
                </a:highlight>
                <a:latin typeface="Times New Roman" panose="02020603050405020304" pitchFamily="18" charset="0"/>
                <a:cs typeface="Times New Roman" panose="02020603050405020304" pitchFamily="18" charset="0"/>
                <a:sym typeface="Arial"/>
              </a:rPr>
              <a:t> QUAN SÁT VIDEO VÀ NÊU ĐẶC ĐIỂM VỀ PHƯƠNG DAO ĐỘNG CỦA CÁC PHẦN TỬ VÀ PHƯƠNG TRUYỀN SÓNG CỦA MỖI VIDEO? </a:t>
            </a:r>
            <a:endParaRPr sz="4000" b="1" i="0" u="none" strike="noStrike" cap="none" dirty="0">
              <a:solidFill>
                <a:schemeClr val="tx1"/>
              </a:solidFill>
              <a:highlight>
                <a:srgbClr val="FFFF00"/>
              </a:highlight>
              <a:latin typeface="Times New Roman" panose="02020603050405020304" pitchFamily="18" charset="0"/>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57">
            <a:extLst>
              <a:ext uri="{FF2B5EF4-FFF2-40B4-BE49-F238E27FC236}">
                <a16:creationId xmlns:a16="http://schemas.microsoft.com/office/drawing/2014/main" id="{EB24CF95-F78F-1474-AC5C-5E949F68E11D}"/>
              </a:ext>
            </a:extLst>
          </p:cNvPr>
          <p:cNvSpPr txBox="1"/>
          <p:nvPr/>
        </p:nvSpPr>
        <p:spPr>
          <a:xfrm>
            <a:off x="529473" y="404026"/>
            <a:ext cx="45466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4"/>
              </a:buClr>
              <a:buSzPts val="2800"/>
              <a:buFont typeface="Times New Roman"/>
              <a:buNone/>
            </a:pPr>
            <a:r>
              <a:rPr lang="en-US" sz="4000" b="1" i="0" u="none" strike="noStrike" cap="none" dirty="0">
                <a:solidFill>
                  <a:schemeClr val="tx1"/>
                </a:solidFill>
                <a:latin typeface="Times New Roman"/>
                <a:ea typeface="Times New Roman"/>
                <a:cs typeface="Times New Roman"/>
                <a:sym typeface="Times New Roman"/>
              </a:rPr>
              <a:t>I. SÓNG NGANG:</a:t>
            </a:r>
            <a:endParaRPr sz="4000" dirty="0">
              <a:solidFill>
                <a:schemeClr val="tx1"/>
              </a:solidFill>
            </a:endParaRPr>
          </a:p>
        </p:txBody>
      </p:sp>
    </p:spTree>
    <p:extLst>
      <p:ext uri="{BB962C8B-B14F-4D97-AF65-F5344CB8AC3E}">
        <p14:creationId xmlns:p14="http://schemas.microsoft.com/office/powerpoint/2010/main" val="269118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3" name="Rectangle 1" descr="n157 Fb Le Phong"/>
          <p:cNvSpPr>
            <a:spLocks noChangeArrowheads="1"/>
          </p:cNvSpPr>
          <p:nvPr/>
        </p:nvSpPr>
        <p:spPr bwMode="auto">
          <a:xfrm>
            <a:off x="0" y="-279243"/>
            <a:ext cx="12191999" cy="7185065"/>
          </a:xfrm>
          <a:prstGeom prst="rect">
            <a:avLst/>
          </a:prstGeom>
          <a:solidFill>
            <a:schemeClr val="tx2">
              <a:lumMod val="60000"/>
              <a:lumOff val="40000"/>
            </a:schemeClr>
          </a:solidFill>
          <a:ln>
            <a:noFill/>
          </a:ln>
          <a:effectLst/>
        </p:spPr>
        <p:txBody>
          <a:bodyPr vert="horz" wrap="square" lIns="82953" tIns="41476" rIns="82953" bIns="41476" numCol="1" anchor="ctr" anchorCtr="0" compatLnSpc="1">
            <a:spAutoFit/>
          </a:bodyPr>
          <a:lstStyle/>
          <a:p>
            <a:endParaRPr lang="en-US" altLang="en-US" sz="3629" b="1" dirty="0">
              <a:latin typeface="Cambria" panose="02040503050406030204" pitchFamily="18" charset="0"/>
              <a:ea typeface="Cambria" panose="02040503050406030204" pitchFamily="18" charset="0"/>
              <a:cs typeface="Calibri Light" panose="020F0302020204030204" pitchFamily="34" charset="0"/>
            </a:endParaRPr>
          </a:p>
          <a:p>
            <a:r>
              <a:rPr lang="en-US" altLang="en-US" sz="3629" b="1" dirty="0" err="1">
                <a:latin typeface="Cambria" panose="02040503050406030204" pitchFamily="18" charset="0"/>
                <a:ea typeface="Cambria" panose="02040503050406030204" pitchFamily="18" charset="0"/>
                <a:cs typeface="Calibri Light" panose="020F0302020204030204" pitchFamily="34" charset="0"/>
              </a:rPr>
              <a:t>Câu</a:t>
            </a:r>
            <a:r>
              <a:rPr lang="en-US" altLang="en-US" sz="3629" b="1" dirty="0">
                <a:latin typeface="Cambria" panose="02040503050406030204" pitchFamily="18" charset="0"/>
                <a:ea typeface="Cambria" panose="02040503050406030204" pitchFamily="18" charset="0"/>
                <a:cs typeface="Calibri Light" panose="020F0302020204030204" pitchFamily="34" charset="0"/>
              </a:rPr>
              <a:t> 1:</a:t>
            </a:r>
            <a:r>
              <a:rPr lang="en-US" altLang="en-US" sz="3629" dirty="0">
                <a:latin typeface="Cambria" panose="02040503050406030204" pitchFamily="18" charset="0"/>
                <a:ea typeface="Cambria" panose="02040503050406030204" pitchFamily="18" charset="0"/>
                <a:cs typeface="Calibri Light" panose="020F0302020204030204" pitchFamily="34" charset="0"/>
              </a:rPr>
              <a:t> </a:t>
            </a:r>
            <a:r>
              <a:rPr lang="vi-VN" sz="4000" dirty="0">
                <a:effectLst/>
                <a:latin typeface="Times New Roman" panose="02020603050405020304" pitchFamily="18" charset="0"/>
              </a:rPr>
              <a:t>Nhận xét phương dao động của các phần tử trên lò xo và phương truyền sóng của thí nghiệm 1.</a:t>
            </a:r>
            <a:endParaRPr lang="en-US" sz="4000" dirty="0">
              <a:effectLst/>
              <a:latin typeface="Times New Roman" panose="02020603050405020304" pitchFamily="18" charset="0"/>
            </a:endParaRPr>
          </a:p>
          <a:p>
            <a:endParaRPr lang="en-US" sz="4000" dirty="0">
              <a:effectLst/>
              <a:latin typeface="Times New Roman" panose="02020603050405020304" pitchFamily="18" charset="0"/>
            </a:endParaRPr>
          </a:p>
          <a:p>
            <a:endParaRPr lang="en-US" sz="4000" dirty="0">
              <a:latin typeface="Times New Roman" panose="02020603050405020304" pitchFamily="18" charset="0"/>
            </a:endParaRPr>
          </a:p>
          <a:p>
            <a:endParaRPr lang="vi-VN" sz="4000" dirty="0">
              <a:effectLst/>
              <a:latin typeface="Times New Roman" panose="02020603050405020304" pitchFamily="18" charset="0"/>
            </a:endParaRPr>
          </a:p>
          <a:p>
            <a:r>
              <a:rPr lang="en-US" altLang="en-US" sz="3629" b="1" dirty="0" err="1">
                <a:latin typeface="Cambria" panose="02040503050406030204" pitchFamily="18" charset="0"/>
                <a:ea typeface="Cambria" panose="02040503050406030204" pitchFamily="18" charset="0"/>
                <a:cs typeface="Calibri Light" panose="020F0302020204030204" pitchFamily="34" charset="0"/>
              </a:rPr>
              <a:t>Câu</a:t>
            </a:r>
            <a:r>
              <a:rPr lang="en-US" altLang="en-US" sz="3629" b="1" dirty="0">
                <a:latin typeface="Cambria" panose="02040503050406030204" pitchFamily="18" charset="0"/>
                <a:ea typeface="Cambria" panose="02040503050406030204" pitchFamily="18" charset="0"/>
                <a:cs typeface="Calibri Light" panose="020F0302020204030204" pitchFamily="34" charset="0"/>
              </a:rPr>
              <a:t> 2:</a:t>
            </a:r>
            <a:r>
              <a:rPr lang="en-US" altLang="en-US" sz="3629" dirty="0">
                <a:latin typeface="Cambria" panose="02040503050406030204" pitchFamily="18" charset="0"/>
                <a:ea typeface="Cambria" panose="02040503050406030204" pitchFamily="18" charset="0"/>
                <a:cs typeface="Calibri Light" panose="020F0302020204030204" pitchFamily="34" charset="0"/>
              </a:rPr>
              <a:t> </a:t>
            </a:r>
            <a:r>
              <a:rPr lang="vi-VN" sz="4000" dirty="0">
                <a:effectLst/>
                <a:latin typeface="Times New Roman" panose="02020603050405020304" pitchFamily="18" charset="0"/>
              </a:rPr>
              <a:t>Nhận xét phương dao động của các phần tử trên lò xo và phương truyền sóng của thí nghiệm 2.</a:t>
            </a: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p:txBody>
      </p:sp>
      <p:sp>
        <p:nvSpPr>
          <p:cNvPr id="122" name="Google Shape;1178;p29" descr="n157 Fb Le Phong">
            <a:extLst>
              <a:ext uri="{FF2B5EF4-FFF2-40B4-BE49-F238E27FC236}">
                <a16:creationId xmlns:a16="http://schemas.microsoft.com/office/drawing/2014/main" id="{F0E83FB8-3540-427C-A766-A53E4383610E}"/>
              </a:ext>
            </a:extLst>
          </p:cNvPr>
          <p:cNvSpPr txBox="1">
            <a:spLocks noGrp="1"/>
          </p:cNvSpPr>
          <p:nvPr>
            <p:ph type="title"/>
          </p:nvPr>
        </p:nvSpPr>
        <p:spPr>
          <a:xfrm>
            <a:off x="1584486" y="-90706"/>
            <a:ext cx="8815631" cy="626772"/>
          </a:xfrm>
          <a:prstGeom prst="rect">
            <a:avLst/>
          </a:prstGeom>
        </p:spPr>
        <p:txBody>
          <a:bodyPr spcFirstLastPara="1" wrap="square" lIns="105279" tIns="105279" rIns="105279" bIns="105279" anchor="t" anchorCtr="0">
            <a:noAutofit/>
          </a:bodyPr>
          <a:lstStyle/>
          <a:p>
            <a:pPr algn="ctr"/>
            <a:r>
              <a:rPr lang="en-GB" sz="3629" b="1" dirty="0">
                <a:solidFill>
                  <a:srgbClr val="FF0000"/>
                </a:solidFill>
                <a:latin typeface="Cambria" panose="02040503050406030204" pitchFamily="18" charset="0"/>
                <a:ea typeface="Cambria" panose="02040503050406030204" pitchFamily="18" charset="0"/>
              </a:rPr>
              <a:t>PHIẾU HỌC TẬP SỐ 1</a:t>
            </a:r>
            <a:endParaRPr sz="3629" b="1" dirty="0">
              <a:solidFill>
                <a:srgbClr val="FF0000"/>
              </a:solidFill>
              <a:latin typeface="Cambria" panose="02040503050406030204" pitchFamily="18" charset="0"/>
              <a:ea typeface="Cambria" panose="02040503050406030204" pitchFamily="18" charset="0"/>
            </a:endParaRPr>
          </a:p>
        </p:txBody>
      </p:sp>
      <p:pic>
        <p:nvPicPr>
          <p:cNvPr id="6" name="Picture 5" descr="n157 Fb Le Phong">
            <a:extLst>
              <a:ext uri="{FF2B5EF4-FFF2-40B4-BE49-F238E27FC236}">
                <a16:creationId xmlns:a16="http://schemas.microsoft.com/office/drawing/2014/main" id="{BF68481F-1A4C-2A6E-6043-BFFF0D321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302" y="5152198"/>
            <a:ext cx="10652289" cy="1370112"/>
          </a:xfrm>
          <a:prstGeom prst="rect">
            <a:avLst/>
          </a:prstGeom>
        </p:spPr>
      </p:pic>
      <p:pic>
        <p:nvPicPr>
          <p:cNvPr id="7" name="Content Placeholder 4" descr="n157 Fb Le Phong">
            <a:extLst>
              <a:ext uri="{FF2B5EF4-FFF2-40B4-BE49-F238E27FC236}">
                <a16:creationId xmlns:a16="http://schemas.microsoft.com/office/drawing/2014/main" id="{C1F26D1F-D725-CCAB-7F95-75C5FBBFE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018095" y="1715229"/>
            <a:ext cx="10105534" cy="160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descr="n157 Fb Le Phong">
            <a:extLst>
              <a:ext uri="{FF2B5EF4-FFF2-40B4-BE49-F238E27FC236}">
                <a16:creationId xmlns:a16="http://schemas.microsoft.com/office/drawing/2014/main" id="{45657D71-9BF7-3652-3381-8FEF780B0082}"/>
              </a:ext>
            </a:extLst>
          </p:cNvPr>
          <p:cNvSpPr txBox="1"/>
          <p:nvPr/>
        </p:nvSpPr>
        <p:spPr>
          <a:xfrm>
            <a:off x="660119" y="1316053"/>
            <a:ext cx="6544635" cy="1793613"/>
          </a:xfrm>
          <a:prstGeom prst="roundRect">
            <a:avLst>
              <a:gd name="adj" fmla="val 5467"/>
            </a:avLst>
          </a:prstGeom>
          <a:noFill/>
          <a:ln>
            <a:solidFill>
              <a:srgbClr val="EF6337"/>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1:</a:t>
            </a:r>
            <a:r>
              <a:rPr kumimoji="0" lang="pt-BR"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Các phần tử của môi trường dao động theo phương vuông góc với phương truyền sóng.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2" descr="n157 Fb Le Phong">
            <a:extLst>
              <a:ext uri="{FF2B5EF4-FFF2-40B4-BE49-F238E27FC236}">
                <a16:creationId xmlns:a16="http://schemas.microsoft.com/office/drawing/2014/main" id="{4251353E-42B7-31E1-A40C-DCCE319538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14" t="22445" r="6321" b="20410"/>
          <a:stretch/>
        </p:blipFill>
        <p:spPr bwMode="auto">
          <a:xfrm>
            <a:off x="10171246" y="5537760"/>
            <a:ext cx="2020753" cy="1320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157 Fb Le Phong">
            <a:extLst>
              <a:ext uri="{FF2B5EF4-FFF2-40B4-BE49-F238E27FC236}">
                <a16:creationId xmlns:a16="http://schemas.microsoft.com/office/drawing/2014/main" id="{5341F1CA-D506-B2EE-39BC-8090960C7D2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6094" l="10000" r="90000"/>
                    </a14:imgEffect>
                  </a14:imgLayer>
                </a14:imgProps>
              </a:ext>
              <a:ext uri="{28A0092B-C50C-407E-A947-70E740481C1C}">
                <a14:useLocalDpi xmlns:a14="http://schemas.microsoft.com/office/drawing/2010/main" val="0"/>
              </a:ext>
            </a:extLst>
          </a:blip>
          <a:srcRect/>
          <a:stretch>
            <a:fillRect/>
          </a:stretch>
        </p:blipFill>
        <p:spPr bwMode="auto">
          <a:xfrm>
            <a:off x="0" y="5537761"/>
            <a:ext cx="1320239" cy="13202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157 Fb Le Phong">
            <a:extLst>
              <a:ext uri="{FF2B5EF4-FFF2-40B4-BE49-F238E27FC236}">
                <a16:creationId xmlns:a16="http://schemas.microsoft.com/office/drawing/2014/main" id="{984157BF-80FF-48E0-B04F-50E9F17D28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93689" y="1173743"/>
            <a:ext cx="4310444" cy="186584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descr="n157 Fb Le Phong">
            <a:extLst>
              <a:ext uri="{FF2B5EF4-FFF2-40B4-BE49-F238E27FC236}">
                <a16:creationId xmlns:a16="http://schemas.microsoft.com/office/drawing/2014/main" id="{2E146C4B-C610-40EF-95BD-4DA01F45569A}"/>
              </a:ext>
            </a:extLst>
          </p:cNvPr>
          <p:cNvSpPr txBox="1"/>
          <p:nvPr/>
        </p:nvSpPr>
        <p:spPr>
          <a:xfrm>
            <a:off x="672473" y="3754136"/>
            <a:ext cx="6544635" cy="1793613"/>
          </a:xfrm>
          <a:prstGeom prst="roundRect">
            <a:avLst>
              <a:gd name="adj" fmla="val 5467"/>
            </a:avLst>
          </a:prstGeom>
          <a:noFill/>
          <a:ln>
            <a:solidFill>
              <a:srgbClr val="EF6337"/>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a:t>
            </a:r>
            <a:r>
              <a:rPr kumimoji="0" lang="pt-BR"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Các phần tử của môi trường dao động theo phương trùng với phương truyền sóng.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4" name="Picture 6" descr="n157 Fb Le Phong">
            <a:extLst>
              <a:ext uri="{FF2B5EF4-FFF2-40B4-BE49-F238E27FC236}">
                <a16:creationId xmlns:a16="http://schemas.microsoft.com/office/drawing/2014/main" id="{EF19605E-5DD3-47C3-8C09-5E2CC1C5825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584311" y="3429000"/>
            <a:ext cx="4319822" cy="212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6426"/>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3" name="Rectangle 1" descr="n157 Fb Le Phong"/>
          <p:cNvSpPr>
            <a:spLocks noChangeArrowheads="1"/>
          </p:cNvSpPr>
          <p:nvPr/>
        </p:nvSpPr>
        <p:spPr bwMode="auto">
          <a:xfrm>
            <a:off x="0" y="-115058"/>
            <a:ext cx="12191999" cy="7088115"/>
          </a:xfrm>
          <a:prstGeom prst="rect">
            <a:avLst/>
          </a:prstGeom>
          <a:solidFill>
            <a:schemeClr val="tx2">
              <a:lumMod val="60000"/>
              <a:lumOff val="40000"/>
            </a:schemeClr>
          </a:solidFill>
          <a:ln>
            <a:noFill/>
          </a:ln>
          <a:effectLst/>
        </p:spPr>
        <p:txBody>
          <a:bodyPr vert="horz" wrap="square" lIns="82953" tIns="41476" rIns="82953" bIns="41476" numCol="1" anchor="ctr" anchorCtr="0" compatLnSpc="1">
            <a:spAutoFit/>
          </a:bodyPr>
          <a:lstStyle/>
          <a:p>
            <a:pPr>
              <a:lnSpc>
                <a:spcPct val="114000"/>
              </a:lnSpc>
            </a:pPr>
            <a:endParaRPr lang="en-US" altLang="en-US" sz="3629" b="1" dirty="0">
              <a:latin typeface="Cambria" panose="02040503050406030204" pitchFamily="18" charset="0"/>
              <a:ea typeface="Cambria" panose="02040503050406030204" pitchFamily="18" charset="0"/>
              <a:cs typeface="Calibri Light" panose="020F0302020204030204" pitchFamily="34" charset="0"/>
            </a:endParaRPr>
          </a:p>
          <a:p>
            <a:pPr>
              <a:lnSpc>
                <a:spcPct val="114000"/>
              </a:lnSpc>
            </a:pPr>
            <a:r>
              <a:rPr lang="en-US" altLang="en-US" sz="3629" b="1" dirty="0" err="1">
                <a:latin typeface="Cambria" panose="02040503050406030204" pitchFamily="18" charset="0"/>
                <a:ea typeface="Cambria" panose="02040503050406030204" pitchFamily="18" charset="0"/>
                <a:cs typeface="Calibri Light" panose="020F0302020204030204" pitchFamily="34" charset="0"/>
              </a:rPr>
              <a:t>Câu</a:t>
            </a:r>
            <a:r>
              <a:rPr lang="en-US" altLang="en-US" sz="3629" b="1" dirty="0">
                <a:latin typeface="Cambria" panose="02040503050406030204" pitchFamily="18" charset="0"/>
                <a:ea typeface="Cambria" panose="02040503050406030204" pitchFamily="18" charset="0"/>
                <a:cs typeface="Calibri Light" panose="020F0302020204030204" pitchFamily="34" charset="0"/>
              </a:rPr>
              <a:t> 1</a:t>
            </a:r>
            <a:r>
              <a:rPr lang="en-US" altLang="en-US" sz="3600" b="1" dirty="0">
                <a:latin typeface="Cambria" panose="02040503050406030204" pitchFamily="18" charset="0"/>
                <a:ea typeface="Cambria" panose="02040503050406030204" pitchFamily="18" charset="0"/>
                <a:cs typeface="Calibri Light" panose="020F0302020204030204" pitchFamily="34" charset="0"/>
              </a:rPr>
              <a:t>:</a:t>
            </a:r>
            <a:r>
              <a:rPr lang="en-US" altLang="en-US" sz="3600" dirty="0">
                <a:latin typeface="Cambria" panose="02040503050406030204" pitchFamily="18" charset="0"/>
                <a:ea typeface="Cambria" panose="02040503050406030204" pitchFamily="18" charset="0"/>
                <a:cs typeface="Calibri Light" panose="020F0302020204030204" pitchFamily="34" charset="0"/>
              </a:rPr>
              <a:t> </a:t>
            </a:r>
            <a:r>
              <a:rPr lang="en-US" sz="3600" dirty="0" err="1">
                <a:solidFill>
                  <a:srgbClr val="000000"/>
                </a:solidFill>
                <a:effectLst/>
                <a:latin typeface="Cambria" panose="02040503050406030204" pitchFamily="18" charset="0"/>
                <a:ea typeface="Cambria" panose="02040503050406030204" pitchFamily="18" charset="0"/>
              </a:rPr>
              <a:t>Điểm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giống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khác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nhau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giữa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dọc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ngang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gì</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solidFill>
                <a:srgbClr val="003300"/>
              </a:solidFill>
              <a:effectLst/>
              <a:latin typeface="Cambria" panose="02040503050406030204" pitchFamily="18" charset="0"/>
              <a:ea typeface="Cambria" panose="02040503050406030204" pitchFamily="18" charset="0"/>
            </a:endParaRPr>
          </a:p>
          <a:p>
            <a:pPr>
              <a:lnSpc>
                <a:spcPct val="114000"/>
              </a:lnSpc>
            </a:pPr>
            <a:r>
              <a:rPr lang="en-US" sz="3600" b="1" dirty="0" err="1">
                <a:solidFill>
                  <a:srgbClr val="000000"/>
                </a:solidFill>
                <a:effectLst/>
                <a:latin typeface="Cambria" panose="02040503050406030204" pitchFamily="18" charset="0"/>
                <a:ea typeface="Cambria" panose="02040503050406030204" pitchFamily="18" charset="0"/>
              </a:rPr>
              <a:t>Câu</a:t>
            </a:r>
            <a:r>
              <a:rPr lang="en-US" sz="3600" b="1" dirty="0">
                <a:solidFill>
                  <a:srgbClr val="000000"/>
                </a:solidFill>
                <a:effectLst/>
                <a:latin typeface="Cambria" panose="02040503050406030204" pitchFamily="18" charset="0"/>
                <a:ea typeface="Cambria" panose="02040503050406030204" pitchFamily="18" charset="0"/>
              </a:rPr>
              <a:t> 2</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Lấy</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ví</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dụ</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về</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sóng</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dọc</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và</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sóng</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ngang</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trong</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thực</a:t>
            </a:r>
            <a:r>
              <a:rPr lang="en-US" sz="3600" dirty="0">
                <a:solidFill>
                  <a:srgbClr val="003300"/>
                </a:solidFill>
                <a:effectLst/>
                <a:latin typeface="Cambria" panose="02040503050406030204" pitchFamily="18" charset="0"/>
                <a:ea typeface="Cambria" panose="02040503050406030204" pitchFamily="18" charset="0"/>
              </a:rPr>
              <a:t> </a:t>
            </a:r>
            <a:r>
              <a:rPr lang="en-US" sz="3600" dirty="0" err="1">
                <a:solidFill>
                  <a:srgbClr val="003300"/>
                </a:solidFill>
                <a:effectLst/>
                <a:latin typeface="Cambria" panose="02040503050406030204" pitchFamily="18" charset="0"/>
                <a:ea typeface="Cambria" panose="02040503050406030204" pitchFamily="18" charset="0"/>
              </a:rPr>
              <a:t>tiễn</a:t>
            </a:r>
            <a:r>
              <a:rPr lang="en-US" sz="3600" dirty="0">
                <a:solidFill>
                  <a:srgbClr val="003300"/>
                </a:solidFill>
                <a:effectLst/>
                <a:latin typeface="Cambria" panose="02040503050406030204" pitchFamily="18" charset="0"/>
                <a:ea typeface="Cambria" panose="02040503050406030204" pitchFamily="18" charset="0"/>
              </a:rPr>
              <a:t>.</a:t>
            </a: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a:p>
            <a:pPr algn="just" defTabSz="829523" eaLnBrk="0" fontAlgn="base" hangingPunct="0">
              <a:spcBef>
                <a:spcPct val="0"/>
              </a:spcBef>
              <a:spcAft>
                <a:spcPct val="0"/>
              </a:spcAft>
            </a:pPr>
            <a:endParaRPr lang="en-US" altLang="en-US" sz="3629" dirty="0">
              <a:latin typeface="Cambria" panose="02040503050406030204" pitchFamily="18" charset="0"/>
              <a:ea typeface="Cambria" panose="02040503050406030204" pitchFamily="18" charset="0"/>
              <a:cs typeface="Calibri Light" panose="020F0302020204030204" pitchFamily="34" charset="0"/>
            </a:endParaRPr>
          </a:p>
        </p:txBody>
      </p:sp>
      <p:pic>
        <p:nvPicPr>
          <p:cNvPr id="4" name="đồng hồ 5 phút" descr="n157 Fb Le Phong">
            <a:hlinkClick r:id="" action="ppaction://media"/>
            <a:extLst>
              <a:ext uri="{FF2B5EF4-FFF2-40B4-BE49-F238E27FC236}">
                <a16:creationId xmlns:a16="http://schemas.microsoft.com/office/drawing/2014/main" id="{2B2CA114-E94E-42C1-A9F1-0D98890665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9266" y="2594371"/>
            <a:ext cx="7327497" cy="4178960"/>
          </a:xfrm>
          <a:prstGeom prst="rect">
            <a:avLst/>
          </a:prstGeom>
        </p:spPr>
      </p:pic>
      <p:sp>
        <p:nvSpPr>
          <p:cNvPr id="10" name="Google Shape;1178;p29" descr="n157 Fb Le Phong">
            <a:extLst>
              <a:ext uri="{FF2B5EF4-FFF2-40B4-BE49-F238E27FC236}">
                <a16:creationId xmlns:a16="http://schemas.microsoft.com/office/drawing/2014/main" id="{F191DA8B-9496-4560-A647-495A69561089}"/>
              </a:ext>
            </a:extLst>
          </p:cNvPr>
          <p:cNvSpPr txBox="1">
            <a:spLocks noGrp="1"/>
          </p:cNvSpPr>
          <p:nvPr>
            <p:ph type="title"/>
          </p:nvPr>
        </p:nvSpPr>
        <p:spPr>
          <a:xfrm>
            <a:off x="1688183" y="0"/>
            <a:ext cx="8815631" cy="626772"/>
          </a:xfrm>
          <a:prstGeom prst="rect">
            <a:avLst/>
          </a:prstGeom>
        </p:spPr>
        <p:txBody>
          <a:bodyPr spcFirstLastPara="1" wrap="square" lIns="105279" tIns="105279" rIns="105279" bIns="105279" anchor="t" anchorCtr="0">
            <a:noAutofit/>
          </a:bodyPr>
          <a:lstStyle/>
          <a:p>
            <a:pPr algn="ctr"/>
            <a:r>
              <a:rPr lang="en-GB" sz="3629" b="1" dirty="0">
                <a:solidFill>
                  <a:srgbClr val="FF0000"/>
                </a:solidFill>
                <a:latin typeface="Cambria" panose="02040503050406030204" pitchFamily="18" charset="0"/>
                <a:ea typeface="Cambria" panose="02040503050406030204" pitchFamily="18" charset="0"/>
              </a:rPr>
              <a:t>PHIẾU HỌC TẬP SỐ 2</a:t>
            </a:r>
            <a:endParaRPr sz="3629"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3023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n157 Fb Le Phong">
            <a:extLst>
              <a:ext uri="{FF2B5EF4-FFF2-40B4-BE49-F238E27FC236}">
                <a16:creationId xmlns:a16="http://schemas.microsoft.com/office/drawing/2014/main" id="{77B27983-E4CB-4475-BF86-3EDEAD819CEA}"/>
              </a:ext>
            </a:extLst>
          </p:cNvPr>
          <p:cNvSpPr/>
          <p:nvPr/>
        </p:nvSpPr>
        <p:spPr>
          <a:xfrm>
            <a:off x="1134012" y="266927"/>
            <a:ext cx="3328453" cy="523876"/>
          </a:xfrm>
          <a:prstGeom prst="roundRect">
            <a:avLst>
              <a:gd name="adj" fmla="val 30094"/>
            </a:avLst>
          </a:prstGeom>
          <a:noFill/>
          <a:ln>
            <a:solidFill>
              <a:srgbClr val="EF6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rPr>
              <a:t>PHIẾU HỌC TẬP SỐ </a:t>
            </a:r>
            <a:r>
              <a:rPr lang="en-US" sz="2400" b="1" dirty="0">
                <a:solidFill>
                  <a:srgbClr val="EF6337"/>
                </a:solidFill>
                <a:latin typeface="Cambria" panose="02040503050406030204" pitchFamily="18" charset="0"/>
                <a:ea typeface="Cambria" panose="02040503050406030204" pitchFamily="18" charset="0"/>
              </a:rPr>
              <a:t>2</a:t>
            </a:r>
            <a:endPar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endParaRPr>
          </a:p>
        </p:txBody>
      </p:sp>
      <p:sp>
        <p:nvSpPr>
          <p:cNvPr id="10" name="TextBox 9" descr="n157 Fb Le Phong">
            <a:extLst>
              <a:ext uri="{FF2B5EF4-FFF2-40B4-BE49-F238E27FC236}">
                <a16:creationId xmlns:a16="http://schemas.microsoft.com/office/drawing/2014/main" id="{520312F1-232B-4011-AFEB-4B489DECF2F7}"/>
              </a:ext>
            </a:extLst>
          </p:cNvPr>
          <p:cNvSpPr txBox="1"/>
          <p:nvPr/>
        </p:nvSpPr>
        <p:spPr>
          <a:xfrm>
            <a:off x="304799" y="1056739"/>
            <a:ext cx="7922008" cy="628134"/>
          </a:xfrm>
          <a:prstGeom prst="roundRect">
            <a:avLst>
              <a:gd name="adj" fmla="val 5467"/>
            </a:avLst>
          </a:prstGeom>
          <a:noFill/>
          <a:ln>
            <a:solidFill>
              <a:srgbClr val="EF6337"/>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Câu 1:</a:t>
            </a:r>
            <a:r>
              <a:rPr kumimoji="0" lang="pt-BR" sz="3200" b="1" i="0" u="none" strike="noStrike" kern="1200" cap="none" spc="0" normalizeH="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 </a:t>
            </a:r>
            <a:r>
              <a:rPr kumimoji="0" lang="vi-VN" sz="3200" i="0" u="none" strike="noStrike" kern="1200" cap="none" spc="0" normalizeH="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So sánh sóng dọc và sóng ngang</a:t>
            </a:r>
            <a:endParaRPr kumimoji="0" lang="en-US" sz="3200"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endParaRPr>
          </a:p>
        </p:txBody>
      </p:sp>
      <p:graphicFrame>
        <p:nvGraphicFramePr>
          <p:cNvPr id="11" name="Table 10" descr="n157 Fb Le Phong">
            <a:extLst>
              <a:ext uri="{FF2B5EF4-FFF2-40B4-BE49-F238E27FC236}">
                <a16:creationId xmlns:a16="http://schemas.microsoft.com/office/drawing/2014/main" id="{8B803B29-CC90-4BE9-8763-62F9789F061E}"/>
              </a:ext>
            </a:extLst>
          </p:cNvPr>
          <p:cNvGraphicFramePr>
            <a:graphicFrameLocks noGrp="1"/>
          </p:cNvGraphicFramePr>
          <p:nvPr>
            <p:extLst>
              <p:ext uri="{D42A27DB-BD31-4B8C-83A1-F6EECF244321}">
                <p14:modId xmlns:p14="http://schemas.microsoft.com/office/powerpoint/2010/main" val="3566762615"/>
              </p:ext>
            </p:extLst>
          </p:nvPr>
        </p:nvGraphicFramePr>
        <p:xfrm>
          <a:off x="304799" y="1950809"/>
          <a:ext cx="11667069" cy="4728150"/>
        </p:xfrm>
        <a:graphic>
          <a:graphicData uri="http://schemas.openxmlformats.org/drawingml/2006/table">
            <a:tbl>
              <a:tblPr>
                <a:tableStyleId>{5C22544A-7EE6-4342-B048-85BDC9FD1C3A}</a:tableStyleId>
              </a:tblPr>
              <a:tblGrid>
                <a:gridCol w="2269068">
                  <a:extLst>
                    <a:ext uri="{9D8B030D-6E8A-4147-A177-3AD203B41FA5}">
                      <a16:colId xmlns:a16="http://schemas.microsoft.com/office/drawing/2014/main" val="2874773217"/>
                    </a:ext>
                  </a:extLst>
                </a:gridCol>
                <a:gridCol w="4809066">
                  <a:extLst>
                    <a:ext uri="{9D8B030D-6E8A-4147-A177-3AD203B41FA5}">
                      <a16:colId xmlns:a16="http://schemas.microsoft.com/office/drawing/2014/main" val="4176029681"/>
                    </a:ext>
                  </a:extLst>
                </a:gridCol>
                <a:gridCol w="4588935">
                  <a:extLst>
                    <a:ext uri="{9D8B030D-6E8A-4147-A177-3AD203B41FA5}">
                      <a16:colId xmlns:a16="http://schemas.microsoft.com/office/drawing/2014/main" val="2306051522"/>
                    </a:ext>
                  </a:extLst>
                </a:gridCol>
              </a:tblGrid>
              <a:tr h="605303">
                <a:tc>
                  <a:txBody>
                    <a:bodyPr/>
                    <a:lstStyle/>
                    <a:p>
                      <a:pPr algn="just">
                        <a:lnSpc>
                          <a:spcPct val="125000"/>
                        </a:lnSpc>
                      </a:pPr>
                      <a:endParaRPr lang="en-US" sz="3200">
                        <a:solidFill>
                          <a:srgbClr val="0000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3200" b="1" dirty="0" err="1">
                          <a:effectLst/>
                          <a:latin typeface="Cambria" panose="02040503050406030204" pitchFamily="18" charset="0"/>
                          <a:ea typeface="Cambria" panose="02040503050406030204" pitchFamily="18" charset="0"/>
                        </a:rPr>
                        <a:t>Sóng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dọc</a:t>
                      </a:r>
                      <a:endParaRPr lang="en-US" sz="3200" b="1" dirty="0">
                        <a:solidFill>
                          <a:srgbClr val="0033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5000"/>
                        </a:lnSpc>
                      </a:pPr>
                      <a:r>
                        <a:rPr lang="en-US" sz="3200" b="1" dirty="0" err="1">
                          <a:effectLst/>
                          <a:latin typeface="Cambria" panose="02040503050406030204" pitchFamily="18" charset="0"/>
                          <a:ea typeface="Cambria" panose="02040503050406030204" pitchFamily="18" charset="0"/>
                        </a:rPr>
                        <a:t>Sóng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ngang</a:t>
                      </a:r>
                      <a:endParaRPr lang="en-US" sz="3200" b="1" dirty="0">
                        <a:solidFill>
                          <a:srgbClr val="0033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7149332"/>
                  </a:ext>
                </a:extLst>
              </a:tr>
              <a:tr h="1163026">
                <a:tc>
                  <a:txBody>
                    <a:bodyPr/>
                    <a:lstStyle/>
                    <a:p>
                      <a:pPr algn="ctr">
                        <a:lnSpc>
                          <a:spcPct val="125000"/>
                        </a:lnSpc>
                      </a:pPr>
                      <a:r>
                        <a:rPr lang="en-US" sz="3200" b="1" dirty="0" err="1">
                          <a:effectLst/>
                          <a:latin typeface="Cambria" panose="02040503050406030204" pitchFamily="18" charset="0"/>
                          <a:ea typeface="Cambria" panose="02040503050406030204" pitchFamily="18" charset="0"/>
                        </a:rPr>
                        <a:t>Giống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nhau</a:t>
                      </a:r>
                      <a:endParaRPr lang="en-US" sz="3200" b="1" dirty="0">
                        <a:solidFill>
                          <a:srgbClr val="003300"/>
                        </a:solidFill>
                        <a:effectLst/>
                        <a:latin typeface="Cambria" panose="02040503050406030204" pitchFamily="18" charset="0"/>
                        <a:ea typeface="Cambria" panose="02040503050406030204" pitchFamily="18" charset="0"/>
                      </a:endParaRPr>
                    </a:p>
                  </a:txBody>
                  <a:tcPr marL="83443" marR="83443" marT="41722" marB="41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25000"/>
                        </a:lnSpc>
                      </a:pPr>
                      <a:r>
                        <a:rPr lang="vi-VN" sz="3200" dirty="0">
                          <a:effectLst/>
                          <a:latin typeface="Cambria" panose="02040503050406030204" pitchFamily="18" charset="0"/>
                          <a:ea typeface="Cambria" panose="02040503050406030204" pitchFamily="18" charset="0"/>
                        </a:rPr>
                        <a:t>Đều là sự lan truyền dao động trong môi trường vật chất.</a:t>
                      </a:r>
                      <a:endParaRPr lang="vi-VN" sz="3200" dirty="0">
                        <a:solidFill>
                          <a:srgbClr val="0033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56179522"/>
                  </a:ext>
                </a:extLst>
              </a:tr>
              <a:tr h="2732462">
                <a:tc>
                  <a:txBody>
                    <a:bodyPr/>
                    <a:lstStyle/>
                    <a:p>
                      <a:pPr algn="ctr">
                        <a:lnSpc>
                          <a:spcPct val="125000"/>
                        </a:lnSpc>
                      </a:pPr>
                      <a:r>
                        <a:rPr lang="en-US" sz="3200" b="1" dirty="0" err="1">
                          <a:effectLst/>
                          <a:latin typeface="Cambria" panose="02040503050406030204" pitchFamily="18" charset="0"/>
                          <a:ea typeface="Cambria" panose="02040503050406030204" pitchFamily="18" charset="0"/>
                        </a:rPr>
                        <a:t>Khác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nhau</a:t>
                      </a:r>
                      <a:endParaRPr lang="en-US" sz="3200" b="1" dirty="0">
                        <a:solidFill>
                          <a:srgbClr val="003300"/>
                        </a:solidFill>
                        <a:effectLst/>
                        <a:latin typeface="Cambria" panose="02040503050406030204" pitchFamily="18" charset="0"/>
                        <a:ea typeface="Cambria" panose="02040503050406030204" pitchFamily="18" charset="0"/>
                      </a:endParaRPr>
                    </a:p>
                  </a:txBody>
                  <a:tcPr marL="83443" marR="83443" marT="41722" marB="4172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5000"/>
                        </a:lnSpc>
                      </a:pPr>
                      <a:r>
                        <a:rPr lang="vi-VN" sz="3200" dirty="0">
                          <a:effectLst/>
                          <a:latin typeface="Cambria" panose="02040503050406030204" pitchFamily="18" charset="0"/>
                          <a:ea typeface="Cambria" panose="02040503050406030204" pitchFamily="18" charset="0"/>
                        </a:rPr>
                        <a:t>Có phương dao động của các phần tử môi trường trùng với phương truyền sóng.</a:t>
                      </a:r>
                      <a:endParaRPr lang="vi-VN" sz="3200" dirty="0">
                        <a:solidFill>
                          <a:srgbClr val="0033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5000"/>
                        </a:lnSpc>
                      </a:pPr>
                      <a:r>
                        <a:rPr lang="vi-VN" sz="3200" dirty="0">
                          <a:effectLst/>
                          <a:latin typeface="Cambria" panose="02040503050406030204" pitchFamily="18" charset="0"/>
                          <a:ea typeface="Cambria" panose="02040503050406030204" pitchFamily="18" charset="0"/>
                        </a:rPr>
                        <a:t>Có phương dao động của các phần tử môi trường vuông góc với phương truyền sóng.</a:t>
                      </a:r>
                      <a:endParaRPr lang="vi-VN" sz="3200" dirty="0">
                        <a:solidFill>
                          <a:srgbClr val="003300"/>
                        </a:solidFill>
                        <a:effectLst/>
                        <a:latin typeface="Cambria" panose="02040503050406030204" pitchFamily="18" charset="0"/>
                        <a:ea typeface="Cambria" panose="02040503050406030204" pitchFamily="18" charset="0"/>
                      </a:endParaRPr>
                    </a:p>
                  </a:txBody>
                  <a:tcPr marL="83443" marR="83443" marT="41722" marB="4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960940"/>
                  </a:ext>
                </a:extLst>
              </a:tr>
            </a:tbl>
          </a:graphicData>
        </a:graphic>
      </p:graphicFrame>
    </p:spTree>
    <p:extLst>
      <p:ext uri="{BB962C8B-B14F-4D97-AF65-F5344CB8AC3E}">
        <p14:creationId xmlns:p14="http://schemas.microsoft.com/office/powerpoint/2010/main" val="3217062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n157 Fb Le Phong">
            <a:extLst>
              <a:ext uri="{FF2B5EF4-FFF2-40B4-BE49-F238E27FC236}">
                <a16:creationId xmlns:a16="http://schemas.microsoft.com/office/drawing/2014/main" id="{C70A6A17-E033-4255-A2ED-970B0301F668}"/>
              </a:ext>
            </a:extLst>
          </p:cNvPr>
          <p:cNvSpPr/>
          <p:nvPr/>
        </p:nvSpPr>
        <p:spPr>
          <a:xfrm>
            <a:off x="458475" y="382540"/>
            <a:ext cx="3328453" cy="523876"/>
          </a:xfrm>
          <a:prstGeom prst="roundRect">
            <a:avLst>
              <a:gd name="adj" fmla="val 30094"/>
            </a:avLst>
          </a:prstGeom>
          <a:noFill/>
          <a:ln>
            <a:solidFill>
              <a:srgbClr val="EF63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rPr>
              <a:t>PHIẾU HỌC TẬP SỐ </a:t>
            </a:r>
            <a:r>
              <a:rPr lang="en-US" sz="2400" b="1" dirty="0">
                <a:solidFill>
                  <a:srgbClr val="EF6337"/>
                </a:solidFill>
                <a:latin typeface="Cambria" panose="02040503050406030204" pitchFamily="18" charset="0"/>
                <a:ea typeface="Cambria" panose="02040503050406030204" pitchFamily="18" charset="0"/>
              </a:rPr>
              <a:t>2</a:t>
            </a:r>
            <a:endParaRPr kumimoji="0" lang="en-US" sz="2400" b="1" i="0" u="none" strike="noStrike" kern="1200" cap="none" spc="0" normalizeH="0" baseline="0" noProof="0" dirty="0">
              <a:ln>
                <a:noFill/>
              </a:ln>
              <a:solidFill>
                <a:srgbClr val="EF6337"/>
              </a:solidFill>
              <a:effectLst/>
              <a:uLnTx/>
              <a:uFillTx/>
              <a:latin typeface="Cambria" panose="02040503050406030204" pitchFamily="18" charset="0"/>
              <a:ea typeface="Cambria" panose="02040503050406030204" pitchFamily="18" charset="0"/>
              <a:cs typeface="+mn-cs"/>
            </a:endParaRPr>
          </a:p>
        </p:txBody>
      </p:sp>
      <p:sp>
        <p:nvSpPr>
          <p:cNvPr id="11" name="TextBox 10" descr="n157 Fb Le Phong">
            <a:extLst>
              <a:ext uri="{FF2B5EF4-FFF2-40B4-BE49-F238E27FC236}">
                <a16:creationId xmlns:a16="http://schemas.microsoft.com/office/drawing/2014/main" id="{16492C1D-C864-47AA-A6FB-85B01432300C}"/>
              </a:ext>
            </a:extLst>
          </p:cNvPr>
          <p:cNvSpPr txBox="1"/>
          <p:nvPr/>
        </p:nvSpPr>
        <p:spPr>
          <a:xfrm>
            <a:off x="237067" y="1005940"/>
            <a:ext cx="9804401" cy="628134"/>
          </a:xfrm>
          <a:prstGeom prst="roundRect">
            <a:avLst>
              <a:gd name="adj" fmla="val 5467"/>
            </a:avLst>
          </a:prstGeom>
          <a:noFill/>
          <a:ln>
            <a:solidFill>
              <a:srgbClr val="EF6337"/>
            </a:solidFill>
          </a:ln>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Câu 2:</a:t>
            </a:r>
            <a:r>
              <a:rPr kumimoji="0" lang="pt-BR" sz="3200" b="1" i="0" u="none" strike="noStrike" kern="1200" cap="none" spc="0" normalizeH="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 </a:t>
            </a:r>
            <a:r>
              <a:rPr kumimoji="0" lang="vi-VN" sz="3200" i="0" u="none" strike="noStrike" kern="1200" cap="none" spc="0" normalizeH="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rPr>
              <a:t>Ví dụ về sóng dọc và sóng ngang trong thực tiễn:</a:t>
            </a:r>
            <a:endParaRPr kumimoji="0" lang="en-US" sz="3200"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endParaRPr>
          </a:p>
        </p:txBody>
      </p:sp>
      <p:sp>
        <p:nvSpPr>
          <p:cNvPr id="13" name="TextBox 12" descr="n157 Fb Le Phong">
            <a:extLst>
              <a:ext uri="{FF2B5EF4-FFF2-40B4-BE49-F238E27FC236}">
                <a16:creationId xmlns:a16="http://schemas.microsoft.com/office/drawing/2014/main" id="{EE233ADE-24F5-4BEC-A78F-651667F9A63F}"/>
              </a:ext>
            </a:extLst>
          </p:cNvPr>
          <p:cNvSpPr txBox="1"/>
          <p:nvPr/>
        </p:nvSpPr>
        <p:spPr>
          <a:xfrm>
            <a:off x="160335" y="1733598"/>
            <a:ext cx="12048598" cy="584775"/>
          </a:xfrm>
          <a:prstGeom prst="rect">
            <a:avLst/>
          </a:prstGeom>
          <a:noFill/>
        </p:spPr>
        <p:txBody>
          <a:bodyPr wrap="square">
            <a:spAutoFit/>
          </a:bodyPr>
          <a:lstStyle/>
          <a:p>
            <a:r>
              <a:rPr lang="en-US" sz="3200" dirty="0" err="1">
                <a:effectLst/>
                <a:latin typeface="Cambria" panose="02040503050406030204" pitchFamily="18" charset="0"/>
                <a:ea typeface="Cambria" panose="02040503050406030204" pitchFamily="18" charset="0"/>
              </a:rPr>
              <a:t>Sóng</a:t>
            </a:r>
            <a:r>
              <a:rPr lang="en-US" sz="3200" dirty="0">
                <a:effectLst/>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truyền trên mặt nước là sóng ngang.</a:t>
            </a:r>
            <a:endParaRPr lang="en-US" sz="3200" dirty="0">
              <a:effectLst/>
              <a:latin typeface="Cambria" panose="02040503050406030204" pitchFamily="18" charset="0"/>
              <a:ea typeface="Cambria" panose="02040503050406030204" pitchFamily="18" charset="0"/>
            </a:endParaRPr>
          </a:p>
        </p:txBody>
      </p:sp>
      <p:pic>
        <p:nvPicPr>
          <p:cNvPr id="14" name="Picture 13" descr="n157 Fb Le Phong">
            <a:extLst>
              <a:ext uri="{FF2B5EF4-FFF2-40B4-BE49-F238E27FC236}">
                <a16:creationId xmlns:a16="http://schemas.microsoft.com/office/drawing/2014/main" id="{4BA93C3D-32C5-9B05-0144-F83372C05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98" y="2351398"/>
            <a:ext cx="10284643" cy="4379339"/>
          </a:xfrm>
          <a:prstGeom prst="rect">
            <a:avLst/>
          </a:prstGeom>
        </p:spPr>
      </p:pic>
    </p:spTree>
    <p:extLst>
      <p:ext uri="{BB962C8B-B14F-4D97-AF65-F5344CB8AC3E}">
        <p14:creationId xmlns:p14="http://schemas.microsoft.com/office/powerpoint/2010/main" val="347655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rganic">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1130</Words>
  <Application>Microsoft Office PowerPoint</Application>
  <PresentationFormat>Widescreen</PresentationFormat>
  <Paragraphs>92</Paragraphs>
  <Slides>28</Slides>
  <Notes>19</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8" baseType="lpstr">
      <vt:lpstr>Calibri Light</vt:lpstr>
      <vt:lpstr>Fredoka</vt:lpstr>
      <vt:lpstr>Cambria</vt:lpstr>
      <vt:lpstr>Calibri</vt:lpstr>
      <vt:lpstr>Garamond</vt:lpstr>
      <vt:lpstr>Times New Roman</vt:lpstr>
      <vt:lpstr>Arial</vt:lpstr>
      <vt:lpstr>Organic</vt:lpstr>
      <vt:lpstr>Office Theme</vt:lpstr>
      <vt:lpstr>Slide</vt:lpstr>
      <vt:lpstr>PowerPoint Presentation</vt:lpstr>
      <vt:lpstr>PowerPoint Presentation</vt:lpstr>
      <vt:lpstr>PowerPoint Presentation</vt:lpstr>
      <vt:lpstr>PowerPoint Presentation</vt:lpstr>
      <vt:lpstr>PHIẾU HỌC TẬP SỐ 1</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THẢO LUẬN NHÓM</vt:lpstr>
      <vt:lpstr>Trong quá trình quả bóng nhựa chuyển động thì bóng truyền đi theo sóng nước hay dao động tại chỗ? Có điểm gì cần lưu ý trong quá trình sóng truyền đi và chiều truyền sóng như thế nào?</vt:lpstr>
      <vt:lpstr>PHIẾU HỌC TẬP SỐ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 Thi Van</cp:lastModifiedBy>
  <cp:revision>14</cp:revision>
  <dcterms:modified xsi:type="dcterms:W3CDTF">2024-09-03T02:07:10Z</dcterms:modified>
</cp:coreProperties>
</file>